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8" r:id="rId4"/>
    <p:sldId id="257" r:id="rId5"/>
    <p:sldId id="259" r:id="rId6"/>
    <p:sldId id="260" r:id="rId7"/>
    <p:sldId id="261" r:id="rId8"/>
    <p:sldId id="265" r:id="rId9"/>
    <p:sldId id="262" r:id="rId10"/>
    <p:sldId id="263" r:id="rId11"/>
    <p:sldId id="266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7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5"/>
    <p:restoredTop sz="94640"/>
  </p:normalViewPr>
  <p:slideViewPr>
    <p:cSldViewPr snapToGrid="0" snapToObjects="1">
      <p:cViewPr varScale="1">
        <p:scale>
          <a:sx n="75" d="100"/>
          <a:sy n="75" d="100"/>
        </p:scale>
        <p:origin x="18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4162" y="1564060"/>
            <a:ext cx="8679915" cy="1748729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entury Gothic" charset="0"/>
                <a:ea typeface="Century Gothic" charset="0"/>
                <a:cs typeface="Century Gothic" charset="0"/>
              </a:rPr>
              <a:t>¡FELIZ NAVIDAD!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2786" y="3312789"/>
            <a:ext cx="7322522" cy="132258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Merry Christmas!</a:t>
            </a:r>
          </a:p>
          <a:p>
            <a:endParaRPr lang="en-US" dirty="0"/>
          </a:p>
          <a:p>
            <a:r>
              <a:rPr lang="en-US" sz="2800" dirty="0" smtClean="0"/>
              <a:t>		  SPANISH CONNECT CLASS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3" y="1492397"/>
            <a:ext cx="3432142" cy="36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49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>
                <a:latin typeface="Century Gothic" charset="0"/>
                <a:ea typeface="Century Gothic" charset="0"/>
                <a:cs typeface="Century Gothic" charset="0"/>
              </a:rPr>
              <a:t>paz</a:t>
            </a:r>
            <a:endParaRPr lang="en-US" sz="7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330200"/>
            <a:ext cx="5232400" cy="5232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4765" y="1664677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peace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021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>
                <a:latin typeface="Century Gothic" charset="0"/>
                <a:ea typeface="Century Gothic" charset="0"/>
                <a:cs typeface="Century Gothic" charset="0"/>
              </a:rPr>
              <a:t>reno</a:t>
            </a:r>
            <a:endParaRPr lang="en-US" sz="7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9" t="10067" r="18154" b="9489"/>
          <a:stretch/>
        </p:blipFill>
        <p:spPr>
          <a:xfrm>
            <a:off x="5334000" y="355435"/>
            <a:ext cx="6223000" cy="588662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4765" y="1664677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reindeer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5798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5400" dirty="0" err="1" smtClean="0">
                <a:latin typeface="Century Gothic" charset="0"/>
                <a:ea typeface="Century Gothic" charset="0"/>
                <a:cs typeface="Century Gothic" charset="0"/>
              </a:rPr>
              <a:t>rospero</a:t>
            </a:r>
            <a:r>
              <a:rPr lang="en-US" sz="54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5400" dirty="0" err="1" smtClean="0">
                <a:latin typeface="Century Gothic" charset="0"/>
                <a:ea typeface="Century Gothic" charset="0"/>
                <a:cs typeface="Century Gothic" charset="0"/>
              </a:rPr>
              <a:t>año</a:t>
            </a:r>
            <a:r>
              <a:rPr lang="en-US" sz="54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5400" dirty="0" err="1" smtClean="0">
                <a:latin typeface="Century Gothic" charset="0"/>
                <a:ea typeface="Century Gothic" charset="0"/>
                <a:cs typeface="Century Gothic" charset="0"/>
              </a:rPr>
              <a:t>nuevo</a:t>
            </a:r>
            <a:endParaRPr lang="en-US" sz="5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26" y="1027194"/>
            <a:ext cx="6404320" cy="427322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4765" y="1664677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Happy New Year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685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920" y="2365424"/>
            <a:ext cx="3876166" cy="2456442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Century Gothic" charset="0"/>
                <a:ea typeface="Century Gothic" charset="0"/>
                <a:cs typeface="Century Gothic" charset="0"/>
              </a:rPr>
              <a:t>felicidad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333500"/>
            <a:ext cx="6281738" cy="418782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4765" y="1664677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happiness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282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7" y="505877"/>
            <a:ext cx="5526901" cy="6051550"/>
          </a:xfrm>
        </p:spPr>
      </p:pic>
      <p:sp>
        <p:nvSpPr>
          <p:cNvPr id="7" name="TextBox 6"/>
          <p:cNvSpPr txBox="1"/>
          <p:nvPr/>
        </p:nvSpPr>
        <p:spPr>
          <a:xfrm>
            <a:off x="6567238" y="2349925"/>
            <a:ext cx="5160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 Latino </a:t>
            </a:r>
          </a:p>
          <a:p>
            <a:pPr algn="ctr"/>
            <a:r>
              <a:rPr lang="en-US" sz="3600" dirty="0" smtClean="0"/>
              <a:t>Twelve Days of </a:t>
            </a:r>
          </a:p>
          <a:p>
            <a:pPr algn="ctr"/>
            <a:r>
              <a:rPr lang="en-US" sz="3600" dirty="0" smtClean="0"/>
              <a:t>Christmas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8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Century Gothic" charset="0"/>
                <a:ea typeface="Century Gothic" charset="0"/>
                <a:cs typeface="Century Gothic" charset="0"/>
              </a:rPr>
              <a:t>amiga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0965" y="1717686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friend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1269999"/>
            <a:ext cx="5969000" cy="396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0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8631" y="2349925"/>
            <a:ext cx="3498979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6000" dirty="0" smtClean="0">
                <a:latin typeface="Century Gothic" charset="0"/>
                <a:ea typeface="Century Gothic" charset="0"/>
                <a:cs typeface="Century Gothic" charset="0"/>
              </a:rPr>
              <a:t>iñata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0965" y="1717686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b</a:t>
            </a:r>
            <a:r>
              <a:rPr lang="en-US" sz="3600" dirty="0" smtClean="0"/>
              <a:t>ust to get treats out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609600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44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15" y="1105905"/>
            <a:ext cx="5560804" cy="370046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631" y="2349925"/>
            <a:ext cx="3786643" cy="2456442"/>
          </a:xfrm>
        </p:spPr>
        <p:txBody>
          <a:bodyPr>
            <a:normAutofit/>
          </a:bodyPr>
          <a:lstStyle/>
          <a:p>
            <a:r>
              <a:rPr lang="en-US" sz="6000" smtClean="0">
                <a:latin typeface="Century Gothic" charset="0"/>
                <a:ea typeface="Century Gothic" charset="0"/>
                <a:cs typeface="Century Gothic" charset="0"/>
              </a:rPr>
              <a:t>pastelitos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965" y="1717686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Small pies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826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480074"/>
            <a:ext cx="6281738" cy="389467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6231" y="2349925"/>
            <a:ext cx="3786643" cy="2456442"/>
          </a:xfrm>
        </p:spPr>
        <p:txBody>
          <a:bodyPr>
            <a:normAutofit/>
          </a:bodyPr>
          <a:lstStyle/>
          <a:p>
            <a:r>
              <a:rPr lang="en-US" sz="6000" smtClean="0">
                <a:latin typeface="Century Gothic" charset="0"/>
                <a:ea typeface="Century Gothic" charset="0"/>
                <a:cs typeface="Century Gothic" charset="0"/>
              </a:rPr>
              <a:t>tamalitos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965" y="1717686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Corn dough filled with meat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2597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69" y="887412"/>
            <a:ext cx="5080000" cy="50800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6031" y="2349925"/>
            <a:ext cx="4521569" cy="2456442"/>
          </a:xfrm>
        </p:spPr>
        <p:txBody>
          <a:bodyPr>
            <a:normAutofit/>
          </a:bodyPr>
          <a:lstStyle/>
          <a:p>
            <a:r>
              <a:rPr lang="en-US" sz="6000" smtClean="0">
                <a:latin typeface="Century Gothic" charset="0"/>
                <a:ea typeface="Century Gothic" charset="0"/>
                <a:cs typeface="Century Gothic" charset="0"/>
              </a:rPr>
              <a:t>luminarias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0965" y="1717686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</a:t>
            </a:r>
            <a:r>
              <a:rPr lang="en-US" sz="3600" dirty="0" smtClean="0"/>
              <a:t>aper </a:t>
            </a:r>
            <a:r>
              <a:rPr lang="en-US" sz="3600" dirty="0" err="1" smtClean="0"/>
              <a:t>laterns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841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631" y="2349925"/>
            <a:ext cx="3784969" cy="2456442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Century Gothic" charset="0"/>
                <a:ea typeface="Century Gothic" charset="0"/>
                <a:cs typeface="Century Gothic" charset="0"/>
              </a:rPr>
              <a:t>Navidad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4460" y="1693941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Christmas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1" b="-394"/>
          <a:stretch/>
        </p:blipFill>
        <p:spPr>
          <a:xfrm>
            <a:off x="5130800" y="2963156"/>
            <a:ext cx="5166292" cy="3082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92" y="685801"/>
            <a:ext cx="3390432" cy="2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40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337862"/>
            <a:ext cx="6281738" cy="41791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6031" y="2349925"/>
            <a:ext cx="4521569" cy="2456442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Century Gothic" charset="0"/>
                <a:ea typeface="Century Gothic" charset="0"/>
                <a:cs typeface="Century Gothic" charset="0"/>
              </a:rPr>
              <a:t>guitarritas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965" y="1717686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</a:t>
            </a:r>
            <a:r>
              <a:rPr lang="en-US" sz="3600" dirty="0" smtClean="0"/>
              <a:t>ittle guitars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25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69" y="1651000"/>
            <a:ext cx="6803231" cy="3401616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6031" y="2349925"/>
            <a:ext cx="4521569" cy="2456442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Century Gothic" charset="0"/>
                <a:ea typeface="Century Gothic" charset="0"/>
                <a:cs typeface="Century Gothic" charset="0"/>
              </a:rPr>
              <a:t>Trompos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0965" y="1717686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</a:t>
            </a:r>
            <a:r>
              <a:rPr lang="en-US" sz="3600" dirty="0" smtClean="0"/>
              <a:t>oy tops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5167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223569"/>
            <a:ext cx="6281738" cy="440768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6031" y="2349925"/>
            <a:ext cx="4521569" cy="245644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entury Gothic" charset="0"/>
                <a:ea typeface="Century Gothic" charset="0"/>
                <a:cs typeface="Century Gothic" charset="0"/>
              </a:rPr>
              <a:t>burritos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965" y="1717686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</a:t>
            </a:r>
            <a:r>
              <a:rPr lang="en-US" sz="3600" dirty="0" smtClean="0"/>
              <a:t>ittle donkeys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5517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52" y="1168400"/>
            <a:ext cx="6110061" cy="406647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6031" y="2349925"/>
            <a:ext cx="4521569" cy="2456442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Century Gothic" charset="0"/>
                <a:ea typeface="Century Gothic" charset="0"/>
                <a:cs typeface="Century Gothic" charset="0"/>
              </a:rPr>
              <a:t>pajaritos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965" y="1717686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</a:t>
            </a:r>
            <a:r>
              <a:rPr lang="en-US" sz="3600" dirty="0" smtClean="0"/>
              <a:t>ittle birds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2183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31" y="803275"/>
            <a:ext cx="5464676" cy="524827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6031" y="2349925"/>
            <a:ext cx="4521569" cy="2456442"/>
          </a:xfrm>
        </p:spPr>
        <p:txBody>
          <a:bodyPr>
            <a:normAutofit/>
          </a:bodyPr>
          <a:lstStyle/>
          <a:p>
            <a:r>
              <a:rPr lang="en-US" sz="5000" dirty="0" err="1" smtClean="0">
                <a:latin typeface="Century Gothic" charset="0"/>
                <a:ea typeface="Century Gothic" charset="0"/>
                <a:cs typeface="Century Gothic" charset="0"/>
              </a:rPr>
              <a:t>campanitas</a:t>
            </a:r>
            <a:endParaRPr lang="en-US" sz="5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965" y="1717686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little bells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9908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5" r="4930" b="13116"/>
          <a:stretch/>
        </p:blipFill>
        <p:spPr>
          <a:xfrm>
            <a:off x="4675274" y="863600"/>
            <a:ext cx="6627726" cy="5080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6031" y="2349925"/>
            <a:ext cx="4521569" cy="2456442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Century Gothic" charset="0"/>
                <a:ea typeface="Century Gothic" charset="0"/>
                <a:cs typeface="Century Gothic" charset="0"/>
              </a:rPr>
              <a:t>estrellitas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965" y="1717686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</a:t>
            </a:r>
            <a:r>
              <a:rPr lang="en-US" sz="3600" dirty="0" smtClean="0"/>
              <a:t>ittle stars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777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51" y="803275"/>
            <a:ext cx="4976635" cy="524827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6031" y="2349925"/>
            <a:ext cx="4521569" cy="2456442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Century Gothic" charset="0"/>
                <a:ea typeface="Century Gothic" charset="0"/>
                <a:cs typeface="Century Gothic" charset="0"/>
              </a:rPr>
              <a:t>lunitas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965" y="1717686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little moons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1807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56" y="1051854"/>
            <a:ext cx="4486243" cy="430494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6031" y="2349925"/>
            <a:ext cx="4521569" cy="2456442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Century Gothic" charset="0"/>
                <a:ea typeface="Century Gothic" charset="0"/>
                <a:cs typeface="Century Gothic" charset="0"/>
              </a:rPr>
              <a:t>angelitos</a:t>
            </a:r>
            <a:endParaRPr lang="en-US" sz="6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0965" y="1717686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little angels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8539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3067" y="452726"/>
            <a:ext cx="5537200" cy="6247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Christmas tree : </a:t>
            </a:r>
            <a:r>
              <a:rPr lang="en-US" sz="2000" b="1" dirty="0" err="1">
                <a:latin typeface="Century Gothic" charset="0"/>
                <a:ea typeface="Century Gothic" charset="0"/>
                <a:cs typeface="Century Gothic" charset="0"/>
              </a:rPr>
              <a:t>árbol</a:t>
            </a: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US" sz="2000" b="1" dirty="0" err="1" smtClean="0">
                <a:latin typeface="Century Gothic" charset="0"/>
                <a:ea typeface="Century Gothic" charset="0"/>
                <a:cs typeface="Century Gothic" charset="0"/>
              </a:rPr>
              <a:t>Navidad</a:t>
            </a:r>
            <a:endParaRPr lang="en-US" sz="20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Gifts : </a:t>
            </a:r>
            <a:r>
              <a:rPr lang="en-US" sz="2000" b="1" dirty="0" err="1" smtClean="0">
                <a:latin typeface="Century Gothic" charset="0"/>
                <a:ea typeface="Century Gothic" charset="0"/>
                <a:cs typeface="Century Gothic" charset="0"/>
              </a:rPr>
              <a:t>regalos</a:t>
            </a:r>
            <a:endParaRPr lang="en-US" sz="20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Bells : </a:t>
            </a:r>
            <a:r>
              <a:rPr lang="en-US" sz="2000" b="1" dirty="0" err="1">
                <a:latin typeface="Century Gothic" charset="0"/>
                <a:ea typeface="Century Gothic" charset="0"/>
                <a:cs typeface="Century Gothic" charset="0"/>
              </a:rPr>
              <a:t>c</a:t>
            </a:r>
            <a:r>
              <a:rPr lang="en-US" sz="2000" b="1" dirty="0" err="1" smtClean="0">
                <a:latin typeface="Century Gothic" charset="0"/>
                <a:ea typeface="Century Gothic" charset="0"/>
                <a:cs typeface="Century Gothic" charset="0"/>
              </a:rPr>
              <a:t>ampanas</a:t>
            </a:r>
            <a:endParaRPr lang="en-US" sz="20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Candy : </a:t>
            </a:r>
            <a:r>
              <a:rPr lang="en-US" sz="2000" b="1" dirty="0" err="1" smtClean="0">
                <a:latin typeface="Century Gothic" charset="0"/>
                <a:ea typeface="Century Gothic" charset="0"/>
                <a:cs typeface="Century Gothic" charset="0"/>
              </a:rPr>
              <a:t>dulces</a:t>
            </a:r>
            <a:endParaRPr lang="en-US" sz="20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Cookies: </a:t>
            </a:r>
            <a:r>
              <a:rPr lang="en-US" sz="2000" b="1" dirty="0" err="1" smtClean="0">
                <a:latin typeface="Century Gothic" charset="0"/>
                <a:ea typeface="Century Gothic" charset="0"/>
                <a:cs typeface="Century Gothic" charset="0"/>
              </a:rPr>
              <a:t>galletas</a:t>
            </a:r>
            <a:endParaRPr lang="en-US" sz="20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Generous : </a:t>
            </a:r>
            <a:r>
              <a:rPr lang="en-US" sz="2000" b="1" dirty="0" err="1" smtClean="0">
                <a:latin typeface="Century Gothic" charset="0"/>
                <a:ea typeface="Century Gothic" charset="0"/>
                <a:cs typeface="Century Gothic" charset="0"/>
              </a:rPr>
              <a:t>generoso</a:t>
            </a:r>
            <a:endParaRPr lang="en-US" sz="20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Peace : </a:t>
            </a:r>
            <a:r>
              <a:rPr lang="en-US" sz="2000" b="1" dirty="0" err="1" smtClean="0">
                <a:latin typeface="Century Gothic" charset="0"/>
                <a:ea typeface="Century Gothic" charset="0"/>
                <a:cs typeface="Century Gothic" charset="0"/>
              </a:rPr>
              <a:t>paz</a:t>
            </a:r>
            <a:endParaRPr lang="en-US" sz="20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 smtClean="0">
                <a:latin typeface="Century Gothic" charset="0"/>
                <a:ea typeface="Century Gothic" charset="0"/>
                <a:cs typeface="Century Gothic" charset="0"/>
              </a:rPr>
              <a:t>Reindeer </a:t>
            </a: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en-US" sz="2000" b="1" dirty="0" err="1">
                <a:latin typeface="Century Gothic" charset="0"/>
                <a:ea typeface="Century Gothic" charset="0"/>
                <a:cs typeface="Century Gothic" charset="0"/>
              </a:rPr>
              <a:t>reno</a:t>
            </a:r>
            <a:endParaRPr lang="en-US" sz="2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0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Prospero </a:t>
            </a:r>
            <a:r>
              <a:rPr lang="en-US" sz="2000" b="1" dirty="0" err="1">
                <a:latin typeface="Century Gothic" charset="0"/>
                <a:ea typeface="Century Gothic" charset="0"/>
                <a:cs typeface="Century Gothic" charset="0"/>
              </a:rPr>
              <a:t>año</a:t>
            </a: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000" b="1" dirty="0" err="1">
                <a:latin typeface="Century Gothic" charset="0"/>
                <a:ea typeface="Century Gothic" charset="0"/>
                <a:cs typeface="Century Gothic" charset="0"/>
              </a:rPr>
              <a:t>nuevo</a:t>
            </a: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 : Prosperous New Year</a:t>
            </a:r>
          </a:p>
          <a:p>
            <a:endParaRPr lang="en-US" sz="2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 err="1">
                <a:latin typeface="Century Gothic" charset="0"/>
                <a:ea typeface="Century Gothic" charset="0"/>
                <a:cs typeface="Century Gothic" charset="0"/>
              </a:rPr>
              <a:t>Felicidad</a:t>
            </a: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 : happiness</a:t>
            </a:r>
          </a:p>
          <a:p>
            <a:endParaRPr lang="en-US" sz="20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66" y="5532527"/>
            <a:ext cx="453813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Christmas : </a:t>
            </a:r>
            <a:r>
              <a:rPr lang="en-US" sz="2000" b="1" dirty="0" err="1">
                <a:latin typeface="Century Gothic" charset="0"/>
                <a:ea typeface="Century Gothic" charset="0"/>
                <a:cs typeface="Century Gothic" charset="0"/>
              </a:rPr>
              <a:t>Navidad</a:t>
            </a:r>
            <a:endParaRPr lang="en-US" sz="2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0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Merry Christmas! : ¡</a:t>
            </a:r>
            <a:r>
              <a:rPr lang="en-US" sz="2000" b="1" dirty="0" err="1">
                <a:latin typeface="Century Gothic" charset="0"/>
                <a:ea typeface="Century Gothic" charset="0"/>
                <a:cs typeface="Century Gothic" charset="0"/>
              </a:rPr>
              <a:t>Feliz</a:t>
            </a: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000" b="1" dirty="0" err="1">
                <a:latin typeface="Century Gothic" charset="0"/>
                <a:ea typeface="Century Gothic" charset="0"/>
                <a:cs typeface="Century Gothic" charset="0"/>
              </a:rPr>
              <a:t>Navidad</a:t>
            </a:r>
            <a:r>
              <a:rPr lang="en-US" sz="2000" b="1" dirty="0">
                <a:latin typeface="Century Gothic" charset="0"/>
                <a:ea typeface="Century Gothic" charset="0"/>
                <a:cs typeface="Century Gothic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" y="452726"/>
            <a:ext cx="4775200" cy="506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16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kiobolas.com/enchula/imagenes/feliz_navidad94674.gi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4" y="88496"/>
            <a:ext cx="10950387" cy="667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6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031" y="2349925"/>
            <a:ext cx="3760138" cy="2456442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Century Gothic" charset="0"/>
                <a:ea typeface="Century Gothic" charset="0"/>
                <a:cs typeface="Century Gothic" charset="0"/>
              </a:rPr>
              <a:t>Feliz</a:t>
            </a:r>
            <a:r>
              <a:rPr lang="en-US" sz="54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5400" dirty="0" err="1" smtClean="0">
                <a:latin typeface="Century Gothic" charset="0"/>
                <a:ea typeface="Century Gothic" charset="0"/>
                <a:cs typeface="Century Gothic" charset="0"/>
              </a:rPr>
              <a:t>Navidad</a:t>
            </a:r>
            <a:endParaRPr lang="en-US" sz="5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Content Placeholder 3" descr="http://www.kiobolas.com/enchula/imagenes/feliz_navidad94674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168714"/>
            <a:ext cx="6281738" cy="45173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4460" y="1693941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Merry Christmas!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043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292" y="2560855"/>
            <a:ext cx="3786643" cy="2456442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latin typeface="Century Gothic" charset="0"/>
                <a:ea typeface="Century Gothic" charset="0"/>
                <a:cs typeface="Century Gothic" charset="0"/>
              </a:rPr>
              <a:t>árbol</a:t>
            </a:r>
            <a:r>
              <a:rPr lang="en-US" sz="6000" dirty="0"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US" sz="6000" dirty="0" err="1">
                <a:latin typeface="Century Gothic" charset="0"/>
                <a:ea typeface="Century Gothic" charset="0"/>
                <a:cs typeface="Century Gothic" charset="0"/>
              </a:rPr>
              <a:t>Navidad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://www.serenityknolls.com/wp-content/uploads/2014/11/Rockin-Around-the-Christmas-Tree-Wallpape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64" y="803275"/>
            <a:ext cx="4241809" cy="5248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4460" y="1693941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Christmas </a:t>
            </a:r>
            <a:r>
              <a:rPr lang="en-US" sz="3600" dirty="0" smtClean="0"/>
              <a:t>Tree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2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regalos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1199338"/>
            <a:ext cx="6184900" cy="475761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4460" y="1693941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gifts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374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31" y="2324525"/>
            <a:ext cx="3835769" cy="2456442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Century Gothic" charset="0"/>
                <a:ea typeface="Century Gothic" charset="0"/>
                <a:cs typeface="Century Gothic" charset="0"/>
              </a:rPr>
              <a:t>campanas</a:t>
            </a:r>
            <a:endParaRPr lang="en-US" sz="4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1" y="584200"/>
            <a:ext cx="5461000" cy="524474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4460" y="1693941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bells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57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631" y="2349925"/>
            <a:ext cx="3786643" cy="2456442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dulces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554083"/>
            <a:ext cx="5534025" cy="40481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0965" y="1715902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candy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588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831" y="2349925"/>
            <a:ext cx="3937369" cy="2456442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galletas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1048729"/>
            <a:ext cx="6070600" cy="505883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0965" y="1715902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cookies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22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43" y="2197100"/>
            <a:ext cx="4623169" cy="2456442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Century Gothic" charset="0"/>
                <a:ea typeface="Century Gothic" charset="0"/>
                <a:cs typeface="Century Gothic" charset="0"/>
              </a:rPr>
              <a:t>generoso</a:t>
            </a:r>
            <a:endParaRPr lang="en-US" sz="6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6750" y="2171700"/>
            <a:ext cx="5810250" cy="22002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4765" y="1664677"/>
            <a:ext cx="4074309" cy="53242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g</a:t>
            </a:r>
            <a:r>
              <a:rPr lang="en-US" sz="3600" dirty="0" smtClean="0"/>
              <a:t>iving / generous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652743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242</TotalTime>
  <Words>141</Words>
  <Application>Microsoft Macintosh PowerPoint</Application>
  <PresentationFormat>Widescreen</PresentationFormat>
  <Paragraphs>79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 Light</vt:lpstr>
      <vt:lpstr>Century Gothic</vt:lpstr>
      <vt:lpstr>Rockwell</vt:lpstr>
      <vt:lpstr>Wingdings</vt:lpstr>
      <vt:lpstr>Atlas</vt:lpstr>
      <vt:lpstr>¡FELIZ NAVIDAD!</vt:lpstr>
      <vt:lpstr>Navidad</vt:lpstr>
      <vt:lpstr>Feliz Navidad</vt:lpstr>
      <vt:lpstr>árbol de Navidad </vt:lpstr>
      <vt:lpstr>regalos</vt:lpstr>
      <vt:lpstr>campanas</vt:lpstr>
      <vt:lpstr>dulces</vt:lpstr>
      <vt:lpstr>galletas</vt:lpstr>
      <vt:lpstr>generoso</vt:lpstr>
      <vt:lpstr>paz</vt:lpstr>
      <vt:lpstr>reno</vt:lpstr>
      <vt:lpstr>prospero año nuevo</vt:lpstr>
      <vt:lpstr>felicidad</vt:lpstr>
      <vt:lpstr>PowerPoint Presentation</vt:lpstr>
      <vt:lpstr>amiga</vt:lpstr>
      <vt:lpstr>PowerPoint Presentation</vt:lpstr>
      <vt:lpstr>pastelitos</vt:lpstr>
      <vt:lpstr>tamalitos</vt:lpstr>
      <vt:lpstr>luminarias</vt:lpstr>
      <vt:lpstr>guitarritas</vt:lpstr>
      <vt:lpstr>Trompos</vt:lpstr>
      <vt:lpstr>burritos</vt:lpstr>
      <vt:lpstr>pajaritos</vt:lpstr>
      <vt:lpstr>campanitas</vt:lpstr>
      <vt:lpstr>estrellitas</vt:lpstr>
      <vt:lpstr>lunitas</vt:lpstr>
      <vt:lpstr>angelitos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¡FELIZ NAVIDAD!</dc:title>
  <dc:creator>Microsoft Office User</dc:creator>
  <cp:lastModifiedBy>Microsoft Office User</cp:lastModifiedBy>
  <cp:revision>19</cp:revision>
  <dcterms:created xsi:type="dcterms:W3CDTF">2018-11-27T18:46:59Z</dcterms:created>
  <dcterms:modified xsi:type="dcterms:W3CDTF">2018-12-01T23:04:50Z</dcterms:modified>
</cp:coreProperties>
</file>