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9" r:id="rId1"/>
  </p:sldMasterIdLst>
  <p:notesMasterIdLst>
    <p:notesMasterId r:id="rId15"/>
  </p:notes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CF7"/>
    <a:srgbClr val="FFB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/>
    <p:restoredTop sz="94640"/>
  </p:normalViewPr>
  <p:slideViewPr>
    <p:cSldViewPr snapToGrid="0" snapToObjects="1">
      <p:cViewPr varScale="1">
        <p:scale>
          <a:sx n="56" d="100"/>
          <a:sy n="56" d="100"/>
        </p:scale>
        <p:origin x="20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D24B-09B9-A048-BA49-CEF1A881563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DA73-333E-C043-B678-204290D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DA73-333E-C043-B678-204290DC2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3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DA73-333E-C043-B678-204290DC2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B6D9B7-E1A5-3D46-BA14-01BECA52EB62}" type="datetimeFigureOut">
              <a:rPr lang="en-US" smtClean="0"/>
              <a:t>4/20/19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D1FBA86-BA40-C54F-8344-D629C3FD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4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494"/>
            <a:ext cx="2951452" cy="2951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95" y="2570727"/>
            <a:ext cx="2318998" cy="2951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185" y="4310066"/>
            <a:ext cx="815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¿</a:t>
            </a:r>
            <a:r>
              <a:rPr lang="en-US" sz="4800" b="1" dirty="0" smtClean="0"/>
              <a:t>QUÉ DÍA ES HOY?</a:t>
            </a:r>
            <a:endParaRPr lang="en-US" sz="4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947200" y="1044454"/>
            <a:ext cx="10058400" cy="2604067"/>
            <a:chOff x="991891" y="261154"/>
            <a:chExt cx="10058400" cy="26040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0" t="4225" r="16333" b="85778"/>
            <a:stretch/>
          </p:blipFill>
          <p:spPr>
            <a:xfrm>
              <a:off x="2843673" y="1872978"/>
              <a:ext cx="6684580" cy="9922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1" y="261154"/>
              <a:ext cx="10058400" cy="1389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7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FUN FACTS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 Spanish speaking countries, the week starts on Monday (lunes) whereas it starts on Sunday (</a:t>
            </a:r>
            <a:r>
              <a:rPr lang="en-US" sz="3200" dirty="0" err="1" smtClean="0"/>
              <a:t>domingo</a:t>
            </a:r>
            <a:r>
              <a:rPr lang="en-US" sz="3200" dirty="0" smtClean="0"/>
              <a:t>) in the United States. </a:t>
            </a:r>
          </a:p>
          <a:p>
            <a:endParaRPr lang="en-US" sz="3200" dirty="0"/>
          </a:p>
          <a:p>
            <a:r>
              <a:rPr lang="en-US" sz="3200" dirty="0" smtClean="0"/>
              <a:t>Days of the week are not capitalized in </a:t>
            </a:r>
            <a:r>
              <a:rPr lang="en-US" sz="3200" dirty="0"/>
              <a:t>S</a:t>
            </a:r>
            <a:r>
              <a:rPr lang="en-US" sz="3200" dirty="0" smtClean="0"/>
              <a:t>panish like they are in English.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0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048" y="270738"/>
            <a:ext cx="4014952" cy="118872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300" dirty="0" smtClean="0"/>
              <a:t>A SONG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{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 smtClean="0"/>
              <a:t>canción</a:t>
            </a:r>
            <a:r>
              <a:rPr lang="en-US" sz="3600" dirty="0" smtClean="0"/>
              <a:t>}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 rot="20777912">
            <a:off x="68523" y="1537101"/>
            <a:ext cx="353634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domingo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777912">
            <a:off x="1008897" y="2161734"/>
            <a:ext cx="353634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/>
                </a:solidFill>
              </a:rPr>
              <a:t>lunes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777912">
            <a:off x="2412079" y="2560377"/>
            <a:ext cx="353634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martes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777912">
            <a:off x="3981847" y="2740222"/>
            <a:ext cx="454368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m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iércoles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777912">
            <a:off x="6123988" y="3216746"/>
            <a:ext cx="353634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jueves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777912">
            <a:off x="7491115" y="3744667"/>
            <a:ext cx="353634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17CF7"/>
                </a:solidFill>
              </a:rPr>
              <a:t>viernes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17CF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777912">
            <a:off x="8940799" y="4272587"/>
            <a:ext cx="353634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sábado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6696" y="5330138"/>
            <a:ext cx="785552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y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domingo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otro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vez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57" y="170067"/>
            <a:ext cx="2604123" cy="23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07389" y="261154"/>
            <a:ext cx="10058400" cy="2604067"/>
            <a:chOff x="991891" y="261154"/>
            <a:chExt cx="10058400" cy="26040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0" t="4225" r="16333" b="85778"/>
            <a:stretch/>
          </p:blipFill>
          <p:spPr>
            <a:xfrm>
              <a:off x="2843673" y="1872978"/>
              <a:ext cx="6684580" cy="9922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1" y="261154"/>
              <a:ext cx="10058400" cy="138928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146156" y="2887682"/>
            <a:ext cx="85363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SUNDAY 			DOMINGO</a:t>
            </a:r>
          </a:p>
          <a:p>
            <a:r>
              <a:rPr lang="en-US" sz="3400" dirty="0" smtClean="0"/>
              <a:t>MONDAY		LUNES</a:t>
            </a:r>
          </a:p>
          <a:p>
            <a:r>
              <a:rPr lang="en-US" sz="3400" dirty="0" smtClean="0"/>
              <a:t>TUESDAY			MARTES</a:t>
            </a:r>
          </a:p>
          <a:p>
            <a:r>
              <a:rPr lang="en-US" sz="3400" dirty="0" smtClean="0"/>
              <a:t>WEDNESDAY		MIÉRCOLES</a:t>
            </a:r>
          </a:p>
          <a:p>
            <a:r>
              <a:rPr lang="en-US" sz="3400" dirty="0" smtClean="0"/>
              <a:t>THURSDAY		JUEVES</a:t>
            </a:r>
          </a:p>
          <a:p>
            <a:r>
              <a:rPr lang="en-US" sz="3400" dirty="0" smtClean="0"/>
              <a:t>FRIDAY			VIERNES</a:t>
            </a:r>
          </a:p>
          <a:p>
            <a:r>
              <a:rPr lang="en-US" sz="3400" dirty="0" smtClean="0"/>
              <a:t>SATURDAY		</a:t>
            </a:r>
            <a:r>
              <a:rPr lang="en-US" sz="3400" dirty="0" smtClean="0"/>
              <a:t>SÁBADO </a:t>
            </a:r>
            <a:endParaRPr lang="en-US" sz="3400" dirty="0"/>
          </a:p>
        </p:txBody>
      </p:sp>
      <p:sp>
        <p:nvSpPr>
          <p:cNvPr id="13" name="Up Arrow 12"/>
          <p:cNvSpPr/>
          <p:nvPr/>
        </p:nvSpPr>
        <p:spPr>
          <a:xfrm rot="5400000">
            <a:off x="5910802" y="2516127"/>
            <a:ext cx="220577" cy="136385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400000">
            <a:off x="5910801" y="3055985"/>
            <a:ext cx="220577" cy="136385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5910800" y="3572178"/>
            <a:ext cx="220577" cy="136385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5400000">
            <a:off x="6199410" y="4347174"/>
            <a:ext cx="175463" cy="83174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5400000">
            <a:off x="6000703" y="4722098"/>
            <a:ext cx="188005" cy="121661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5400000">
            <a:off x="5905628" y="5149139"/>
            <a:ext cx="220577" cy="136385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5400000">
            <a:off x="5910799" y="5666085"/>
            <a:ext cx="220577" cy="136385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90500"/>
            <a:ext cx="85471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17C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020" y="1685130"/>
            <a:ext cx="7729728" cy="142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What day is today?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1241" y="707701"/>
            <a:ext cx="76206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/>
              <a:t>¿</a:t>
            </a:r>
            <a:r>
              <a:rPr lang="en-US" sz="6000" b="1" dirty="0" smtClean="0"/>
              <a:t>QUÉ DÍA ES HOY?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67185" y="3476258"/>
            <a:ext cx="67340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HOY ES ________.</a:t>
            </a:r>
            <a:endParaRPr lang="en-US" sz="60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67185" y="4491921"/>
            <a:ext cx="7729728" cy="142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Today is ______.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89" y="470802"/>
            <a:ext cx="8710667" cy="1657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SUNDAY 	   </a:t>
            </a:r>
            <a:r>
              <a:rPr lang="en-US" sz="7200" dirty="0" smtClean="0"/>
              <a:t>DOMINGO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2384908"/>
            <a:ext cx="4261546" cy="426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2493394"/>
            <a:ext cx="3258300" cy="4146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48013" y="3223647"/>
            <a:ext cx="3471621" cy="15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8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tx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89" y="470802"/>
            <a:ext cx="8710667" cy="1657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MONDAY  	</a:t>
            </a:r>
            <a:r>
              <a:rPr lang="en-US" sz="7200" dirty="0" smtClean="0"/>
              <a:t>LUNES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2384908"/>
            <a:ext cx="4261546" cy="426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2493394"/>
            <a:ext cx="3258300" cy="4146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48011" y="3735091"/>
            <a:ext cx="3471621" cy="15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0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89" y="470802"/>
            <a:ext cx="8710667" cy="1657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TUESDAY  	</a:t>
            </a:r>
            <a:r>
              <a:rPr lang="en-US" sz="7200" dirty="0" smtClean="0"/>
              <a:t>MARTES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2384908"/>
            <a:ext cx="4261546" cy="426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2493394"/>
            <a:ext cx="3258300" cy="4146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48011" y="4246535"/>
            <a:ext cx="3471621" cy="15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3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BFE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89" y="470802"/>
            <a:ext cx="8710667" cy="1657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Wednesday 	</a:t>
            </a:r>
            <a:r>
              <a:rPr lang="en-US" sz="7200" dirty="0"/>
              <a:t> </a:t>
            </a:r>
            <a:r>
              <a:rPr lang="en-US" sz="7200" dirty="0" err="1"/>
              <a:t>miércoles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2384908"/>
            <a:ext cx="4261546" cy="426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2493394"/>
            <a:ext cx="3258300" cy="4146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48011" y="4742481"/>
            <a:ext cx="3471621" cy="15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3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89" y="470802"/>
            <a:ext cx="8710667" cy="1657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THURSDAY 	</a:t>
            </a:r>
            <a:r>
              <a:rPr lang="en-US" sz="7200" dirty="0"/>
              <a:t> </a:t>
            </a:r>
            <a:r>
              <a:rPr lang="en-US" sz="7200" dirty="0" smtClean="0"/>
              <a:t>JUEVES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2384908"/>
            <a:ext cx="4261546" cy="426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2493394"/>
            <a:ext cx="3258300" cy="4146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48011" y="5238427"/>
            <a:ext cx="3471621" cy="15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3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89" y="470802"/>
            <a:ext cx="8710667" cy="1657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FRIDAY 	</a:t>
            </a:r>
            <a:r>
              <a:rPr lang="en-US" sz="7200" dirty="0"/>
              <a:t> </a:t>
            </a:r>
            <a:r>
              <a:rPr lang="en-US" sz="7200" dirty="0" smtClean="0"/>
              <a:t>VIERNES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2384908"/>
            <a:ext cx="4261546" cy="426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2462398"/>
            <a:ext cx="3258300" cy="4146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48011" y="5734373"/>
            <a:ext cx="3471621" cy="15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5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89" y="470802"/>
            <a:ext cx="8710667" cy="16574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SATURDAY 	</a:t>
            </a:r>
            <a:r>
              <a:rPr lang="en-US" sz="7200" dirty="0"/>
              <a:t> </a:t>
            </a:r>
            <a:r>
              <a:rPr lang="en-US" sz="7200" dirty="0" err="1" smtClean="0"/>
              <a:t>Sábado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2384908"/>
            <a:ext cx="4261546" cy="426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24" y="2400406"/>
            <a:ext cx="3258300" cy="4146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48011" y="6199322"/>
            <a:ext cx="3471621" cy="15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458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108</TotalTime>
  <Words>89</Words>
  <Application>Microsoft Macintosh PowerPoint</Application>
  <PresentationFormat>Widescreen</PresentationFormat>
  <Paragraphs>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Gill Sans MT</vt:lpstr>
      <vt:lpstr>Arial</vt:lpstr>
      <vt:lpstr>Parcel</vt:lpstr>
      <vt:lpstr>PowerPoint Presentation</vt:lpstr>
      <vt:lpstr>PowerPoint Presentation</vt:lpstr>
      <vt:lpstr>SUNDAY     DOMINGO</vt:lpstr>
      <vt:lpstr>MONDAY   LUNES</vt:lpstr>
      <vt:lpstr>TUESDAY   MARTES</vt:lpstr>
      <vt:lpstr>Wednesday   miércoles</vt:lpstr>
      <vt:lpstr>THURSDAY   JUEVES</vt:lpstr>
      <vt:lpstr>FRIDAY   VIERNES</vt:lpstr>
      <vt:lpstr>SATURDAY   Sábado</vt:lpstr>
      <vt:lpstr>FUN FACTS</vt:lpstr>
      <vt:lpstr>A SONG  {una canción}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Días de la Semana</dc:title>
  <dc:creator>Microsoft Office User</dc:creator>
  <cp:lastModifiedBy>Microsoft Office User</cp:lastModifiedBy>
  <cp:revision>12</cp:revision>
  <cp:lastPrinted>2019-02-20T14:29:25Z</cp:lastPrinted>
  <dcterms:created xsi:type="dcterms:W3CDTF">2018-12-28T18:24:40Z</dcterms:created>
  <dcterms:modified xsi:type="dcterms:W3CDTF">2019-04-20T15:35:28Z</dcterms:modified>
</cp:coreProperties>
</file>