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2" r:id="rId9"/>
    <p:sldId id="267" r:id="rId10"/>
    <p:sldId id="263" r:id="rId11"/>
    <p:sldId id="264" r:id="rId12"/>
    <p:sldId id="261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6FF"/>
    <a:srgbClr val="FFD579"/>
    <a:srgbClr val="FFFD78"/>
    <a:srgbClr val="FF7E79"/>
    <a:srgbClr val="C1C1C1"/>
    <a:srgbClr val="00FDFF"/>
    <a:srgbClr val="73FB79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640"/>
  </p:normalViewPr>
  <p:slideViewPr>
    <p:cSldViewPr snapToGrid="0" snapToObjects="1">
      <p:cViewPr varScale="1">
        <p:scale>
          <a:sx n="82" d="100"/>
          <a:sy n="82" d="100"/>
        </p:scale>
        <p:origin x="19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3BD54-A697-AD4A-98C0-78364689D61D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778B4-5FF7-5D45-A7BB-8BDE8661E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78B4-5FF7-5D45-A7BB-8BDE8661EB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9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7.png"/><Relationship Id="rId9" Type="http://schemas.openxmlformats.org/officeDocument/2006/relationships/image" Target="../media/image10.png"/><Relationship Id="rId10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816796"/>
            <a:ext cx="6831673" cy="10862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COLORS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94" y="3046989"/>
            <a:ext cx="3533885" cy="33911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dirty="0" smtClean="0">
                <a:solidFill>
                  <a:srgbClr val="FF0000"/>
                </a:solidFill>
                <a:latin typeface="Century Gothic" charset="0"/>
                <a:ea typeface="Century Gothic" charset="0"/>
                <a:cs typeface="Century Gothic" charset="0"/>
              </a:rPr>
              <a:t>L</a:t>
            </a:r>
            <a:r>
              <a:rPr lang="en-US" sz="9600" b="1" dirty="0" smtClean="0">
                <a:solidFill>
                  <a:srgbClr val="92D050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9600" b="1" dirty="0" smtClean="0">
                <a:solidFill>
                  <a:srgbClr val="00B0F0"/>
                </a:solidFill>
                <a:latin typeface="Century Gothic" charset="0"/>
                <a:ea typeface="Century Gothic" charset="0"/>
                <a:cs typeface="Century Gothic" charset="0"/>
              </a:rPr>
              <a:t>S</a:t>
            </a:r>
            <a:r>
              <a:rPr lang="en-US" sz="9600" b="1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9600" b="1" dirty="0" smtClean="0">
                <a:solidFill>
                  <a:srgbClr val="FFC000"/>
                </a:solidFill>
                <a:latin typeface="Century Gothic" charset="0"/>
                <a:ea typeface="Century Gothic" charset="0"/>
                <a:cs typeface="Century Gothic" charset="0"/>
              </a:rPr>
              <a:t>C</a:t>
            </a:r>
            <a:r>
              <a:rPr lang="en-US" sz="9600" b="1" dirty="0" smtClean="0">
                <a:solidFill>
                  <a:srgbClr val="FF85FF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9600" b="1" dirty="0" smtClean="0">
                <a:solidFill>
                  <a:srgbClr val="76D6FF"/>
                </a:solidFill>
                <a:latin typeface="Century Gothic" charset="0"/>
                <a:ea typeface="Century Gothic" charset="0"/>
                <a:cs typeface="Century Gothic" charset="0"/>
              </a:rPr>
              <a:t>L</a:t>
            </a:r>
            <a:r>
              <a:rPr lang="en-US" sz="9600" b="1" dirty="0" smtClean="0">
                <a:solidFill>
                  <a:srgbClr val="C1C1C1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9600" b="1" dirty="0" smtClean="0">
                <a:solidFill>
                  <a:srgbClr val="FF7E79"/>
                </a:solidFill>
                <a:latin typeface="Century Gothic" charset="0"/>
                <a:ea typeface="Century Gothic" charset="0"/>
                <a:cs typeface="Century Gothic" charset="0"/>
              </a:rPr>
              <a:t>R</a:t>
            </a:r>
            <a:r>
              <a:rPr lang="en-US" sz="9600" b="1" dirty="0" smtClean="0">
                <a:solidFill>
                  <a:srgbClr val="FFD579"/>
                </a:solidFill>
                <a:latin typeface="Century Gothic" charset="0"/>
                <a:ea typeface="Century Gothic" charset="0"/>
                <a:cs typeface="Century Gothic" charset="0"/>
              </a:rPr>
              <a:t>E</a:t>
            </a:r>
            <a:r>
              <a:rPr lang="en-US" sz="9600" b="1" dirty="0" smtClean="0">
                <a:solidFill>
                  <a:srgbClr val="00B050"/>
                </a:solidFill>
                <a:latin typeface="Century Gothic" charset="0"/>
                <a:ea typeface="Century Gothic" charset="0"/>
                <a:cs typeface="Century Gothic" charset="0"/>
              </a:rPr>
              <a:t>S</a:t>
            </a:r>
            <a:endParaRPr lang="en-US" sz="9600" b="1" dirty="0">
              <a:solidFill>
                <a:srgbClr val="00B05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9043">
            <a:off x="4304850" y="-1288888"/>
            <a:ext cx="4529858" cy="43010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262" y="349508"/>
            <a:ext cx="3213100" cy="30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165" y="1340920"/>
            <a:ext cx="1866378" cy="17849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373" y="3474014"/>
            <a:ext cx="1866378" cy="17849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863" y="4366493"/>
            <a:ext cx="3370612" cy="32357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746" y="4213480"/>
            <a:ext cx="1879250" cy="17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18" y="0"/>
            <a:ext cx="7249815" cy="6959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PINK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0700" b="1" dirty="0" smtClean="0">
                <a:latin typeface="Century Gothic" charset="0"/>
                <a:ea typeface="Century Gothic" charset="0"/>
                <a:cs typeface="Century Gothic" charset="0"/>
              </a:rPr>
              <a:t>ROSADO</a:t>
            </a:r>
            <a:endParaRPr lang="en-US" sz="107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GRAY</a:t>
            </a: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0700" b="1" dirty="0" smtClean="0">
                <a:latin typeface="Century Gothic" charset="0"/>
                <a:ea typeface="Century Gothic" charset="0"/>
                <a:cs typeface="Century Gothic" charset="0"/>
              </a:rPr>
              <a:t>GRIS</a:t>
            </a:r>
            <a:endParaRPr lang="en-US" sz="107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560" y="0"/>
            <a:ext cx="6695268" cy="642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836" y="393022"/>
            <a:ext cx="6815164" cy="64649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ORANGE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0700" b="1" dirty="0" smtClean="0">
                <a:latin typeface="Century Gothic" charset="0"/>
                <a:ea typeface="Century Gothic" charset="0"/>
                <a:cs typeface="Century Gothic" charset="0"/>
              </a:rPr>
              <a:t>ANARANJADO</a:t>
            </a:r>
            <a:endParaRPr lang="en-US" sz="107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293" y="409411"/>
            <a:ext cx="3665349" cy="54670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ROJO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AZUL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AMARILLO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VERDE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NEGRO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BLANCO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34119" y="833528"/>
            <a:ext cx="4293030" cy="54670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Century Gothic" charset="0"/>
                <a:ea typeface="Century Gothic" charset="0"/>
                <a:cs typeface="Century Gothic" charset="0"/>
              </a:rPr>
              <a:t>MORADO</a:t>
            </a:r>
          </a:p>
          <a:p>
            <a:endParaRPr lang="en-US" sz="40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4000" dirty="0" smtClean="0">
                <a:latin typeface="Century Gothic" charset="0"/>
                <a:ea typeface="Century Gothic" charset="0"/>
                <a:cs typeface="Century Gothic" charset="0"/>
              </a:rPr>
              <a:t>CAFÉ</a:t>
            </a:r>
          </a:p>
          <a:p>
            <a:endParaRPr lang="en-US" sz="40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4000" dirty="0" smtClean="0">
                <a:latin typeface="Century Gothic" charset="0"/>
                <a:ea typeface="Century Gothic" charset="0"/>
                <a:cs typeface="Century Gothic" charset="0"/>
              </a:rPr>
              <a:t>ROSADO</a:t>
            </a:r>
          </a:p>
          <a:p>
            <a:endParaRPr lang="en-US" sz="40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4000" dirty="0" smtClean="0">
                <a:latin typeface="Century Gothic" charset="0"/>
                <a:ea typeface="Century Gothic" charset="0"/>
                <a:cs typeface="Century Gothic" charset="0"/>
              </a:rPr>
              <a:t>GRIS</a:t>
            </a:r>
          </a:p>
          <a:p>
            <a:endParaRPr lang="en-US" sz="40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4000" dirty="0" smtClean="0">
                <a:latin typeface="Century Gothic" charset="0"/>
                <a:ea typeface="Century Gothic" charset="0"/>
                <a:cs typeface="Century Gothic" charset="0"/>
              </a:rPr>
              <a:t>ANARANJADO</a:t>
            </a:r>
            <a:br>
              <a:rPr lang="en-US" sz="4000" dirty="0" smtClean="0">
                <a:latin typeface="Century Gothic" charset="0"/>
                <a:ea typeface="Century Gothic" charset="0"/>
                <a:cs typeface="Century Gothic" charset="0"/>
              </a:rPr>
            </a:br>
            <a:endParaRPr lang="en-US" sz="4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4688">
            <a:off x="2400930" y="106767"/>
            <a:ext cx="1074987" cy="10280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629" y="1042904"/>
            <a:ext cx="1206745" cy="1145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88" y="3367435"/>
            <a:ext cx="1206130" cy="11535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768" y="2192607"/>
            <a:ext cx="1291436" cy="12392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7729">
            <a:off x="2281980" y="4546011"/>
            <a:ext cx="1213630" cy="11606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691" y="5497169"/>
            <a:ext cx="1125257" cy="10761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69" y="282842"/>
            <a:ext cx="1151610" cy="11013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688" y="1615803"/>
            <a:ext cx="1267613" cy="12169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5722">
            <a:off x="6946760" y="2774893"/>
            <a:ext cx="1279229" cy="12280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423" y="3737241"/>
            <a:ext cx="1351625" cy="129756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712" y="5268600"/>
            <a:ext cx="1399414" cy="1327507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 rot="16200000">
            <a:off x="-2013757" y="2731301"/>
            <a:ext cx="6942167" cy="8852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smtClean="0">
                <a:solidFill>
                  <a:srgbClr val="FF0000"/>
                </a:solidFill>
                <a:latin typeface="Century Gothic" charset="0"/>
                <a:ea typeface="Century Gothic" charset="0"/>
                <a:cs typeface="Century Gothic" charset="0"/>
              </a:rPr>
              <a:t>L</a:t>
            </a:r>
            <a:r>
              <a:rPr lang="en-US" sz="8800" b="1" smtClean="0">
                <a:solidFill>
                  <a:srgbClr val="92D050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8800" b="1" smtClean="0">
                <a:solidFill>
                  <a:srgbClr val="00B0F0"/>
                </a:solidFill>
                <a:latin typeface="Century Gothic" charset="0"/>
                <a:ea typeface="Century Gothic" charset="0"/>
                <a:cs typeface="Century Gothic" charset="0"/>
              </a:rPr>
              <a:t>S</a:t>
            </a:r>
            <a:r>
              <a:rPr lang="en-US" sz="8800" b="1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8800" b="1" smtClean="0">
                <a:solidFill>
                  <a:srgbClr val="FFC000"/>
                </a:solidFill>
                <a:latin typeface="Century Gothic" charset="0"/>
                <a:ea typeface="Century Gothic" charset="0"/>
                <a:cs typeface="Century Gothic" charset="0"/>
              </a:rPr>
              <a:t>C</a:t>
            </a:r>
            <a:r>
              <a:rPr lang="en-US" sz="8800" b="1" smtClean="0">
                <a:solidFill>
                  <a:srgbClr val="FF85FF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8800" b="1" smtClean="0">
                <a:solidFill>
                  <a:srgbClr val="76D6FF"/>
                </a:solidFill>
                <a:latin typeface="Century Gothic" charset="0"/>
                <a:ea typeface="Century Gothic" charset="0"/>
                <a:cs typeface="Century Gothic" charset="0"/>
              </a:rPr>
              <a:t>L</a:t>
            </a:r>
            <a:r>
              <a:rPr lang="en-US" sz="8800" b="1" smtClean="0">
                <a:solidFill>
                  <a:srgbClr val="C1C1C1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8800" b="1" smtClean="0">
                <a:solidFill>
                  <a:srgbClr val="FF7E79"/>
                </a:solidFill>
                <a:latin typeface="Century Gothic" charset="0"/>
                <a:ea typeface="Century Gothic" charset="0"/>
                <a:cs typeface="Century Gothic" charset="0"/>
              </a:rPr>
              <a:t>R</a:t>
            </a:r>
            <a:r>
              <a:rPr lang="en-US" sz="8800" b="1" smtClean="0">
                <a:solidFill>
                  <a:srgbClr val="FFD579"/>
                </a:solidFill>
                <a:latin typeface="Century Gothic" charset="0"/>
                <a:ea typeface="Century Gothic" charset="0"/>
                <a:cs typeface="Century Gothic" charset="0"/>
              </a:rPr>
              <a:t>E</a:t>
            </a:r>
            <a:r>
              <a:rPr lang="en-US" sz="8800" b="1" smtClean="0">
                <a:solidFill>
                  <a:srgbClr val="00B050"/>
                </a:solidFill>
                <a:latin typeface="Century Gothic" charset="0"/>
                <a:ea typeface="Century Gothic" charset="0"/>
                <a:cs typeface="Century Gothic" charset="0"/>
              </a:rPr>
              <a:t>S</a:t>
            </a:r>
            <a:endParaRPr lang="en-US" sz="8800" b="1" dirty="0">
              <a:solidFill>
                <a:srgbClr val="00B05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6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816796"/>
            <a:ext cx="6831673" cy="10862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COLORS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94" y="3046989"/>
            <a:ext cx="3533885" cy="33911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rgbClr val="FF0000"/>
                </a:solidFill>
                <a:latin typeface="Century Gothic" charset="0"/>
                <a:ea typeface="Century Gothic" charset="0"/>
                <a:cs typeface="Century Gothic" charset="0"/>
              </a:rPr>
              <a:t>L</a:t>
            </a:r>
            <a:r>
              <a:rPr lang="en-US" sz="8800" b="1" dirty="0" smtClean="0">
                <a:solidFill>
                  <a:srgbClr val="92D050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8800" b="1" dirty="0" smtClean="0">
                <a:solidFill>
                  <a:srgbClr val="00B0F0"/>
                </a:solidFill>
                <a:latin typeface="Century Gothic" charset="0"/>
                <a:ea typeface="Century Gothic" charset="0"/>
                <a:cs typeface="Century Gothic" charset="0"/>
              </a:rPr>
              <a:t>S</a:t>
            </a:r>
            <a:r>
              <a:rPr lang="en-US" sz="8800" b="1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8800" b="1" dirty="0" smtClean="0">
                <a:solidFill>
                  <a:srgbClr val="FFC000"/>
                </a:solidFill>
                <a:latin typeface="Century Gothic" charset="0"/>
                <a:ea typeface="Century Gothic" charset="0"/>
                <a:cs typeface="Century Gothic" charset="0"/>
              </a:rPr>
              <a:t>C</a:t>
            </a:r>
            <a:r>
              <a:rPr lang="en-US" sz="8800" b="1" dirty="0" smtClean="0">
                <a:solidFill>
                  <a:srgbClr val="FF85FF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8800" b="1" dirty="0" smtClean="0">
                <a:solidFill>
                  <a:srgbClr val="76D6FF"/>
                </a:solidFill>
                <a:latin typeface="Century Gothic" charset="0"/>
                <a:ea typeface="Century Gothic" charset="0"/>
                <a:cs typeface="Century Gothic" charset="0"/>
              </a:rPr>
              <a:t>L</a:t>
            </a:r>
            <a:r>
              <a:rPr lang="en-US" sz="8800" b="1" dirty="0" smtClean="0">
                <a:solidFill>
                  <a:srgbClr val="C1C1C1"/>
                </a:solidFill>
                <a:latin typeface="Century Gothic" charset="0"/>
                <a:ea typeface="Century Gothic" charset="0"/>
                <a:cs typeface="Century Gothic" charset="0"/>
              </a:rPr>
              <a:t>O</a:t>
            </a:r>
            <a:r>
              <a:rPr lang="en-US" sz="8800" b="1" dirty="0" smtClean="0">
                <a:solidFill>
                  <a:srgbClr val="FF7E79"/>
                </a:solidFill>
                <a:latin typeface="Century Gothic" charset="0"/>
                <a:ea typeface="Century Gothic" charset="0"/>
                <a:cs typeface="Century Gothic" charset="0"/>
              </a:rPr>
              <a:t>R</a:t>
            </a:r>
            <a:r>
              <a:rPr lang="en-US" sz="8800" b="1" dirty="0" smtClean="0">
                <a:solidFill>
                  <a:srgbClr val="FFD579"/>
                </a:solidFill>
                <a:latin typeface="Century Gothic" charset="0"/>
                <a:ea typeface="Century Gothic" charset="0"/>
                <a:cs typeface="Century Gothic" charset="0"/>
              </a:rPr>
              <a:t>E</a:t>
            </a:r>
            <a:r>
              <a:rPr lang="en-US" sz="8800" b="1" dirty="0" smtClean="0">
                <a:solidFill>
                  <a:srgbClr val="00B050"/>
                </a:solidFill>
                <a:latin typeface="Century Gothic" charset="0"/>
                <a:ea typeface="Century Gothic" charset="0"/>
                <a:cs typeface="Century Gothic" charset="0"/>
              </a:rPr>
              <a:t>S</a:t>
            </a:r>
            <a:endParaRPr lang="en-US" sz="8800" b="1" dirty="0">
              <a:solidFill>
                <a:srgbClr val="00B05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6104">
            <a:off x="4304850" y="-1288888"/>
            <a:ext cx="4529858" cy="43010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920" y="426014"/>
            <a:ext cx="3213100" cy="30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165" y="1340920"/>
            <a:ext cx="1866378" cy="17849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373" y="3474014"/>
            <a:ext cx="1866378" cy="17849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863" y="4366493"/>
            <a:ext cx="3370612" cy="32357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746" y="4213480"/>
            <a:ext cx="1879250" cy="17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31" y="0"/>
            <a:ext cx="7105785" cy="67958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595" y="515320"/>
            <a:ext cx="10267627" cy="201090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RED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2800" b="1" dirty="0" smtClean="0">
                <a:latin typeface="Century Gothic" charset="0"/>
                <a:ea typeface="Century Gothic" charset="0"/>
                <a:cs typeface="Century Gothic" charset="0"/>
              </a:rPr>
              <a:t>ROJO</a:t>
            </a:r>
            <a:endParaRPr lang="en-US" sz="53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BLUE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2800" b="1" dirty="0" smtClean="0">
                <a:latin typeface="Century Gothic" charset="0"/>
                <a:ea typeface="Century Gothic" charset="0"/>
                <a:cs typeface="Century Gothic" charset="0"/>
              </a:rPr>
              <a:t>AZUL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13" y="-89585"/>
            <a:ext cx="7317137" cy="694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292" y="-135610"/>
            <a:ext cx="7084708" cy="67984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YELLOW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2800" b="1" dirty="0" smtClean="0">
                <a:latin typeface="Century Gothic" charset="0"/>
                <a:ea typeface="Century Gothic" charset="0"/>
                <a:cs typeface="Century Gothic" charset="0"/>
              </a:rPr>
              <a:t>AMARILLO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864" y="-456124"/>
            <a:ext cx="7469491" cy="7143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GREEN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2800" b="1" dirty="0" smtClean="0">
                <a:latin typeface="Century Gothic" charset="0"/>
                <a:ea typeface="Century Gothic" charset="0"/>
                <a:cs typeface="Century Gothic" charset="0"/>
              </a:rPr>
              <a:t>VERDE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BLACK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0700" b="1" dirty="0" smtClean="0">
                <a:latin typeface="Century Gothic" charset="0"/>
                <a:ea typeface="Century Gothic" charset="0"/>
                <a:cs typeface="Century Gothic" charset="0"/>
              </a:rPr>
              <a:t>NEGRO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603" y="-57974"/>
            <a:ext cx="7231439" cy="691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672" y="-147235"/>
            <a:ext cx="6952050" cy="6648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WHITE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0700" b="1" dirty="0" smtClean="0">
                <a:latin typeface="Century Gothic" charset="0"/>
                <a:ea typeface="Century Gothic" charset="0"/>
                <a:cs typeface="Century Gothic" charset="0"/>
              </a:rPr>
              <a:t>BLANCO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4712">
            <a:off x="4541004" y="-218022"/>
            <a:ext cx="7547674" cy="7218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PURPLE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0700" b="1" dirty="0" smtClean="0">
                <a:latin typeface="Century Gothic" charset="0"/>
                <a:ea typeface="Century Gothic" charset="0"/>
                <a:cs typeface="Century Gothic" charset="0"/>
              </a:rPr>
              <a:t>MORADO</a:t>
            </a:r>
            <a:endParaRPr lang="en-US" sz="107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BROWN</a:t>
            </a:r>
            <a:b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0700" b="1" dirty="0" smtClean="0">
                <a:latin typeface="Century Gothic" charset="0"/>
                <a:ea typeface="Century Gothic" charset="0"/>
                <a:cs typeface="Century Gothic" charset="0"/>
              </a:rPr>
              <a:t>CAFÉ</a:t>
            </a:r>
            <a:endParaRPr lang="en-US" sz="107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735" y="251848"/>
            <a:ext cx="6711895" cy="644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477</TotalTime>
  <Words>28</Words>
  <Application>Microsoft Macintosh PowerPoint</Application>
  <PresentationFormat>Widescreen</PresentationFormat>
  <Paragraphs>27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Franklin Gothic Book</vt:lpstr>
      <vt:lpstr>Crop</vt:lpstr>
      <vt:lpstr>LOS COLORES</vt:lpstr>
      <vt:lpstr>RED ROJO</vt:lpstr>
      <vt:lpstr>BLUE AZUL</vt:lpstr>
      <vt:lpstr>YELLOW AMARILLO</vt:lpstr>
      <vt:lpstr>GREEN VERDE</vt:lpstr>
      <vt:lpstr>BLACK NEGRO</vt:lpstr>
      <vt:lpstr>WHITE BLANCO</vt:lpstr>
      <vt:lpstr>PURPLE MORADO</vt:lpstr>
      <vt:lpstr>BROWN CAFÉ</vt:lpstr>
      <vt:lpstr>PINK ROSADO</vt:lpstr>
      <vt:lpstr>GRAY GRIS</vt:lpstr>
      <vt:lpstr>ORANGE ANARANJADO</vt:lpstr>
      <vt:lpstr>ROJO  AZUL  AMARILLO  VERDE  NEGRO  BLANCO </vt:lpstr>
      <vt:lpstr>LOS COLORES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COLORES</dc:title>
  <dc:creator>Microsoft Office User</dc:creator>
  <cp:lastModifiedBy>Microsoft Office User</cp:lastModifiedBy>
  <cp:revision>19</cp:revision>
  <cp:lastPrinted>2018-10-12T13:23:48Z</cp:lastPrinted>
  <dcterms:created xsi:type="dcterms:W3CDTF">2018-10-10T00:57:56Z</dcterms:created>
  <dcterms:modified xsi:type="dcterms:W3CDTF">2018-10-12T13:50:59Z</dcterms:modified>
</cp:coreProperties>
</file>