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15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68"/>
    <p:restoredTop sz="94541"/>
  </p:normalViewPr>
  <p:slideViewPr>
    <p:cSldViewPr snapToGrid="0" snapToObjects="1">
      <p:cViewPr>
        <p:scale>
          <a:sx n="80" d="100"/>
          <a:sy n="80" d="100"/>
        </p:scale>
        <p:origin x="872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FFE09-0A54-7C4E-9BBC-C3E9D15F7DEE}" type="datetimeFigureOut">
              <a:rPr lang="en-US" smtClean="0"/>
              <a:t>4/20/19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9315A-09B4-1B4C-B130-A3D2AF8F8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27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4/4/19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4/4/19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4/4/19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4/4/19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4/4/19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981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  <p:sldLayoutId id="2147484128" r:id="rId13"/>
    <p:sldLayoutId id="2147484129" r:id="rId14"/>
    <p:sldLayoutId id="2147484130" r:id="rId15"/>
    <p:sldLayoutId id="2147484131" r:id="rId16"/>
    <p:sldLayoutId id="214748413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963" b="163"/>
          <a:stretch/>
        </p:blipFill>
        <p:spPr>
          <a:xfrm>
            <a:off x="944345" y="1338813"/>
            <a:ext cx="5753387" cy="42421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5751" y="2258079"/>
            <a:ext cx="4966119" cy="180715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 smtClean="0">
                <a:solidFill>
                  <a:srgbClr val="92D05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LOS MESES </a:t>
            </a:r>
            <a:br>
              <a:rPr lang="en-US" sz="8800" dirty="0" smtClean="0">
                <a:solidFill>
                  <a:srgbClr val="92D05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sz="8800" dirty="0" smtClean="0">
                <a:solidFill>
                  <a:srgbClr val="92D050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DEL AÑO</a:t>
            </a:r>
            <a:endParaRPr lang="en-US" sz="8800" dirty="0">
              <a:solidFill>
                <a:srgbClr val="92D050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63263" y="3861748"/>
            <a:ext cx="4451579" cy="1214750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>
                <a:solidFill>
                  <a:schemeClr val="bg1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The Months of the Year</a:t>
            </a:r>
          </a:p>
          <a:p>
            <a:endParaRPr lang="en-US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algn="r"/>
            <a:endParaRPr lang="en-US" sz="1900" dirty="0" smtClean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algn="r"/>
            <a:endParaRPr lang="en-US" sz="1900" dirty="0"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algn="r"/>
            <a:endParaRPr lang="en-US" sz="1600" dirty="0" smtClean="0">
              <a:solidFill>
                <a:schemeClr val="bg1"/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algn="r"/>
            <a:endParaRPr lang="en-US" sz="2600" dirty="0">
              <a:solidFill>
                <a:schemeClr val="tx1"/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algn="r"/>
            <a:endParaRPr lang="en-US" sz="4800" dirty="0" smtClean="0">
              <a:solidFill>
                <a:schemeClr val="bg1"/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pPr algn="r"/>
            <a:r>
              <a:rPr lang="en-US" sz="4800" dirty="0" smtClean="0">
                <a:solidFill>
                  <a:schemeClr val="bg1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By Traci Cherry</a:t>
            </a:r>
          </a:p>
          <a:p>
            <a:pPr algn="r"/>
            <a:r>
              <a:rPr lang="en-US" sz="4800" dirty="0" err="1" smtClean="0">
                <a:solidFill>
                  <a:schemeClr val="bg1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www.spanishconnect.weebly.com</a:t>
            </a:r>
            <a:endParaRPr lang="en-US" sz="4800" dirty="0">
              <a:solidFill>
                <a:schemeClr val="bg1"/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8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963" b="163"/>
          <a:stretch/>
        </p:blipFill>
        <p:spPr>
          <a:xfrm>
            <a:off x="5873700" y="2013777"/>
            <a:ext cx="5929417" cy="4371973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7305404" y="4572423"/>
            <a:ext cx="2519550" cy="138516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72813" y="250353"/>
            <a:ext cx="9151749" cy="2770322"/>
          </a:xfrm>
        </p:spPr>
        <p:txBody>
          <a:bodyPr>
            <a:normAutofit/>
          </a:bodyPr>
          <a:lstStyle/>
          <a:p>
            <a:r>
              <a:rPr lang="en-US" sz="9600" dirty="0" err="1" smtClean="0">
                <a:solidFill>
                  <a:srgbClr val="FFC000"/>
                </a:solidFill>
                <a:latin typeface="Chalkboard SE" charset="0"/>
                <a:ea typeface="Chalkboard SE" charset="0"/>
                <a:cs typeface="Chalkboard SE" charset="0"/>
              </a:rPr>
              <a:t>septiembre</a:t>
            </a:r>
            <a:r>
              <a:rPr lang="en-US" sz="9600" dirty="0" smtClean="0">
                <a:latin typeface="Chalkboard SE" charset="0"/>
                <a:ea typeface="Chalkboard SE" charset="0"/>
                <a:cs typeface="Chalkboard SE" charset="0"/>
              </a:rPr>
              <a:t> </a:t>
            </a:r>
            <a:r>
              <a:rPr lang="en-US" sz="6600" dirty="0" smtClean="0">
                <a:latin typeface="Chalkboard SE" charset="0"/>
                <a:ea typeface="Chalkboard SE" charset="0"/>
                <a:cs typeface="Chalkboard SE" charset="0"/>
              </a:rPr>
              <a:t/>
            </a:r>
            <a:br>
              <a:rPr lang="en-US" sz="6600" dirty="0" smtClean="0">
                <a:latin typeface="Chalkboard SE" charset="0"/>
                <a:ea typeface="Chalkboard SE" charset="0"/>
                <a:cs typeface="Chalkboard SE" charset="0"/>
              </a:rPr>
            </a:br>
            <a:r>
              <a:rPr lang="en-US" dirty="0" smtClean="0">
                <a:solidFill>
                  <a:schemeClr val="tx1"/>
                </a:solidFill>
                <a:latin typeface="Chalkboard SE" charset="0"/>
                <a:ea typeface="Chalkboard SE" charset="0"/>
                <a:cs typeface="Chalkboard SE" charset="0"/>
              </a:rPr>
              <a:t>September</a:t>
            </a:r>
            <a:endParaRPr lang="en-US" dirty="0">
              <a:solidFill>
                <a:schemeClr val="tx1"/>
              </a:solidFill>
              <a:latin typeface="Chalkboard SE" charset="0"/>
              <a:ea typeface="Chalkboard SE" charset="0"/>
              <a:cs typeface="Chalkboard SE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gray">
          <a:xfrm>
            <a:off x="1543554" y="3763965"/>
            <a:ext cx="4340773" cy="123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Chalkboard SE" charset="0"/>
                <a:ea typeface="Chalkboard SE" charset="0"/>
                <a:cs typeface="Chalkboard SE" charset="0"/>
              </a:rPr>
              <a:t>{SAPE-TEE-EM-BRAY}</a:t>
            </a:r>
            <a:endParaRPr lang="en-US" sz="1000" dirty="0">
              <a:solidFill>
                <a:schemeClr val="tx1"/>
              </a:solidFill>
              <a:latin typeface="Chalkboard SE" charset="0"/>
              <a:ea typeface="Chalkboard SE" charset="0"/>
              <a:cs typeface="Chalkboard S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76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963" b="163"/>
          <a:stretch/>
        </p:blipFill>
        <p:spPr>
          <a:xfrm>
            <a:off x="4843687" y="1088756"/>
            <a:ext cx="7162333" cy="528104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3142593" y="4572000"/>
            <a:ext cx="2121708" cy="106900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72813" y="250353"/>
            <a:ext cx="9151749" cy="2770322"/>
          </a:xfrm>
        </p:spPr>
        <p:txBody>
          <a:bodyPr>
            <a:normAutofit/>
          </a:bodyPr>
          <a:lstStyle/>
          <a:p>
            <a:r>
              <a:rPr lang="en-US" sz="9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halkboard SE" charset="0"/>
                <a:ea typeface="Chalkboard SE" charset="0"/>
                <a:cs typeface="Chalkboard SE" charset="0"/>
              </a:rPr>
              <a:t>octubre</a:t>
            </a:r>
            <a:r>
              <a:rPr lang="en-US" sz="9600" dirty="0" smtClean="0">
                <a:latin typeface="Chalkboard SE" charset="0"/>
                <a:ea typeface="Chalkboard SE" charset="0"/>
                <a:cs typeface="Chalkboard SE" charset="0"/>
              </a:rPr>
              <a:t> </a:t>
            </a:r>
            <a:r>
              <a:rPr lang="en-US" sz="6600" dirty="0" smtClean="0">
                <a:latin typeface="Chalkboard SE" charset="0"/>
                <a:ea typeface="Chalkboard SE" charset="0"/>
                <a:cs typeface="Chalkboard SE" charset="0"/>
              </a:rPr>
              <a:t/>
            </a:r>
            <a:br>
              <a:rPr lang="en-US" sz="6600" dirty="0" smtClean="0">
                <a:latin typeface="Chalkboard SE" charset="0"/>
                <a:ea typeface="Chalkboard SE" charset="0"/>
                <a:cs typeface="Chalkboard SE" charset="0"/>
              </a:rPr>
            </a:br>
            <a:r>
              <a:rPr lang="en-US" dirty="0" smtClean="0">
                <a:solidFill>
                  <a:schemeClr val="tx1"/>
                </a:solidFill>
                <a:latin typeface="Chalkboard SE" charset="0"/>
                <a:ea typeface="Chalkboard SE" charset="0"/>
                <a:cs typeface="Chalkboard SE" charset="0"/>
              </a:rPr>
              <a:t>October</a:t>
            </a:r>
            <a:endParaRPr lang="en-US" dirty="0">
              <a:solidFill>
                <a:schemeClr val="tx1"/>
              </a:solidFill>
              <a:latin typeface="Chalkboard SE" charset="0"/>
              <a:ea typeface="Chalkboard SE" charset="0"/>
              <a:cs typeface="Chalkboard SE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gray">
          <a:xfrm>
            <a:off x="807914" y="3240647"/>
            <a:ext cx="4340773" cy="123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Chalkboard SE" charset="0"/>
                <a:ea typeface="Chalkboard SE" charset="0"/>
                <a:cs typeface="Chalkboard SE" charset="0"/>
              </a:rPr>
              <a:t>{OKE-TOO-BRAY}</a:t>
            </a:r>
            <a:endParaRPr lang="en-US" sz="1000" dirty="0">
              <a:solidFill>
                <a:schemeClr val="tx1"/>
              </a:solidFill>
              <a:latin typeface="Chalkboard SE" charset="0"/>
              <a:ea typeface="Chalkboard SE" charset="0"/>
              <a:cs typeface="Chalkboard S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60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963" b="163"/>
          <a:stretch/>
        </p:blipFill>
        <p:spPr>
          <a:xfrm>
            <a:off x="5707831" y="2202854"/>
            <a:ext cx="6130737" cy="4520414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4866290" y="4463061"/>
            <a:ext cx="2625368" cy="152442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72813" y="250353"/>
            <a:ext cx="9151749" cy="2770322"/>
          </a:xfrm>
        </p:spPr>
        <p:txBody>
          <a:bodyPr>
            <a:normAutofit/>
          </a:bodyPr>
          <a:lstStyle/>
          <a:p>
            <a:r>
              <a:rPr lang="en-US" sz="9600" dirty="0" err="1" smtClean="0">
                <a:solidFill>
                  <a:srgbClr val="FFFF00"/>
                </a:solidFill>
                <a:latin typeface="Chalkboard SE" charset="0"/>
                <a:ea typeface="Chalkboard SE" charset="0"/>
                <a:cs typeface="Chalkboard SE" charset="0"/>
              </a:rPr>
              <a:t>noviembre</a:t>
            </a:r>
            <a:r>
              <a:rPr lang="en-US" sz="9600" dirty="0" smtClean="0">
                <a:latin typeface="Chalkboard SE" charset="0"/>
                <a:ea typeface="Chalkboard SE" charset="0"/>
                <a:cs typeface="Chalkboard SE" charset="0"/>
              </a:rPr>
              <a:t> </a:t>
            </a:r>
            <a:r>
              <a:rPr lang="en-US" sz="6600" dirty="0" smtClean="0">
                <a:latin typeface="Chalkboard SE" charset="0"/>
                <a:ea typeface="Chalkboard SE" charset="0"/>
                <a:cs typeface="Chalkboard SE" charset="0"/>
              </a:rPr>
              <a:t/>
            </a:r>
            <a:br>
              <a:rPr lang="en-US" sz="6600" dirty="0" smtClean="0">
                <a:latin typeface="Chalkboard SE" charset="0"/>
                <a:ea typeface="Chalkboard SE" charset="0"/>
                <a:cs typeface="Chalkboard SE" charset="0"/>
              </a:rPr>
            </a:br>
            <a:r>
              <a:rPr lang="en-US" dirty="0" smtClean="0">
                <a:solidFill>
                  <a:schemeClr val="tx1"/>
                </a:solidFill>
                <a:latin typeface="Chalkboard SE" charset="0"/>
                <a:ea typeface="Chalkboard SE" charset="0"/>
                <a:cs typeface="Chalkboard SE" charset="0"/>
              </a:rPr>
              <a:t>November</a:t>
            </a:r>
            <a:endParaRPr lang="en-US" dirty="0">
              <a:solidFill>
                <a:schemeClr val="tx1"/>
              </a:solidFill>
              <a:latin typeface="Chalkboard SE" charset="0"/>
              <a:ea typeface="Chalkboard SE" charset="0"/>
              <a:cs typeface="Chalkboard SE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gray">
          <a:xfrm>
            <a:off x="969936" y="3020675"/>
            <a:ext cx="4340773" cy="123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Chalkboard SE" charset="0"/>
                <a:ea typeface="Chalkboard SE" charset="0"/>
                <a:cs typeface="Chalkboard SE" charset="0"/>
              </a:rPr>
              <a:t>{NO-VEE-EM-BRAY}</a:t>
            </a:r>
            <a:endParaRPr lang="en-US" sz="1000" dirty="0">
              <a:solidFill>
                <a:schemeClr val="tx1"/>
              </a:solidFill>
              <a:latin typeface="Chalkboard SE" charset="0"/>
              <a:ea typeface="Chalkboard SE" charset="0"/>
              <a:cs typeface="Chalkboard S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63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963" b="163"/>
          <a:stretch/>
        </p:blipFill>
        <p:spPr>
          <a:xfrm>
            <a:off x="5884327" y="1723078"/>
            <a:ext cx="6183289" cy="4559162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6589986" y="3798441"/>
            <a:ext cx="3350581" cy="190163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72813" y="250353"/>
            <a:ext cx="9151749" cy="2770322"/>
          </a:xfrm>
        </p:spPr>
        <p:txBody>
          <a:bodyPr>
            <a:normAutofit/>
          </a:bodyPr>
          <a:lstStyle/>
          <a:p>
            <a:r>
              <a:rPr lang="en-US" sz="96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halkboard SE" charset="0"/>
                <a:ea typeface="Chalkboard SE" charset="0"/>
                <a:cs typeface="Chalkboard SE" charset="0"/>
              </a:rPr>
              <a:t>diciembre</a:t>
            </a:r>
            <a:r>
              <a:rPr lang="en-US" sz="9600" dirty="0" smtClean="0">
                <a:latin typeface="Chalkboard SE" charset="0"/>
                <a:ea typeface="Chalkboard SE" charset="0"/>
                <a:cs typeface="Chalkboard SE" charset="0"/>
              </a:rPr>
              <a:t> </a:t>
            </a:r>
            <a:r>
              <a:rPr lang="en-US" sz="6600" dirty="0" smtClean="0">
                <a:latin typeface="Chalkboard SE" charset="0"/>
                <a:ea typeface="Chalkboard SE" charset="0"/>
                <a:cs typeface="Chalkboard SE" charset="0"/>
              </a:rPr>
              <a:t/>
            </a:r>
            <a:br>
              <a:rPr lang="en-US" sz="6600" dirty="0" smtClean="0">
                <a:latin typeface="Chalkboard SE" charset="0"/>
                <a:ea typeface="Chalkboard SE" charset="0"/>
                <a:cs typeface="Chalkboard SE" charset="0"/>
              </a:rPr>
            </a:br>
            <a:r>
              <a:rPr lang="en-US" dirty="0" smtClean="0">
                <a:solidFill>
                  <a:schemeClr val="tx1"/>
                </a:solidFill>
                <a:latin typeface="Chalkboard SE" charset="0"/>
                <a:ea typeface="Chalkboard SE" charset="0"/>
                <a:cs typeface="Chalkboard SE" charset="0"/>
              </a:rPr>
              <a:t>December</a:t>
            </a:r>
            <a:endParaRPr lang="en-US" dirty="0">
              <a:solidFill>
                <a:schemeClr val="tx1"/>
              </a:solidFill>
              <a:latin typeface="Chalkboard SE" charset="0"/>
              <a:ea typeface="Chalkboard SE" charset="0"/>
              <a:cs typeface="Chalkboard SE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gray">
          <a:xfrm>
            <a:off x="1543554" y="3763965"/>
            <a:ext cx="4340773" cy="123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Chalkboard SE" charset="0"/>
                <a:ea typeface="Chalkboard SE" charset="0"/>
                <a:cs typeface="Chalkboard SE" charset="0"/>
              </a:rPr>
              <a:t>{DEE-SEE-EM-BRAY}</a:t>
            </a:r>
            <a:endParaRPr lang="en-US" sz="1000" dirty="0">
              <a:solidFill>
                <a:schemeClr val="tx1"/>
              </a:solidFill>
              <a:latin typeface="Chalkboard SE" charset="0"/>
              <a:ea typeface="Chalkboard SE" charset="0"/>
              <a:cs typeface="Chalkboard S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28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348" y="735426"/>
            <a:ext cx="7955190" cy="466243"/>
          </a:xfrm>
        </p:spPr>
        <p:txBody>
          <a:bodyPr/>
          <a:lstStyle/>
          <a:p>
            <a:r>
              <a:rPr lang="en-US" sz="6000" b="1" dirty="0" smtClean="0">
                <a:solidFill>
                  <a:srgbClr val="92D050"/>
                </a:solidFill>
              </a:rPr>
              <a:t>LOS MESAS DEL AÑO</a:t>
            </a:r>
            <a:endParaRPr lang="en-US" sz="6000" b="1" dirty="0">
              <a:solidFill>
                <a:srgbClr val="92D050"/>
              </a:solidFill>
            </a:endParaRPr>
          </a:p>
        </p:txBody>
      </p:sp>
      <p:sp>
        <p:nvSpPr>
          <p:cNvPr id="9" name="Text Box 1"/>
          <p:cNvSpPr txBox="1"/>
          <p:nvPr/>
        </p:nvSpPr>
        <p:spPr>
          <a:xfrm>
            <a:off x="3258729" y="1450826"/>
            <a:ext cx="5981524" cy="370721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4CB8C9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January </a:t>
            </a:r>
            <a:r>
              <a:rPr lang="en-US" dirty="0">
                <a:solidFill>
                  <a:srgbClr val="4CB8C9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	</a:t>
            </a:r>
            <a:r>
              <a:rPr lang="en-US" dirty="0" smtClean="0">
                <a:solidFill>
                  <a:srgbClr val="4CB8C9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	</a:t>
            </a:r>
            <a:r>
              <a:rPr lang="en-US" dirty="0" err="1" smtClean="0">
                <a:solidFill>
                  <a:srgbClr val="4CB8C9"/>
                </a:solidFill>
                <a:latin typeface="Chalkduster" charset="0"/>
                <a:ea typeface="Calibri" charset="0"/>
                <a:cs typeface="Times New Roman" charset="0"/>
              </a:rPr>
              <a:t>enero</a:t>
            </a:r>
            <a:r>
              <a:rPr lang="en-US" dirty="0" smtClean="0">
                <a:solidFill>
                  <a:srgbClr val="4CB8C9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			{AY-NAIR-OH}</a:t>
            </a:r>
            <a:endParaRPr lang="en-US" dirty="0">
              <a:effectLst/>
              <a:ea typeface="Calibri" charset="0"/>
              <a:cs typeface="Times New Roman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EC4CC1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February</a:t>
            </a:r>
            <a:r>
              <a:rPr lang="en-US" dirty="0">
                <a:solidFill>
                  <a:srgbClr val="EC4CC1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	</a:t>
            </a:r>
            <a:r>
              <a:rPr lang="en-US" dirty="0" smtClean="0">
                <a:solidFill>
                  <a:srgbClr val="EC4CC1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	</a:t>
            </a:r>
            <a:r>
              <a:rPr lang="en-US" dirty="0" err="1" smtClean="0">
                <a:solidFill>
                  <a:srgbClr val="EC4CC1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febrero</a:t>
            </a:r>
            <a:r>
              <a:rPr lang="en-US" dirty="0">
                <a:solidFill>
                  <a:srgbClr val="EC4CC1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	</a:t>
            </a:r>
            <a:r>
              <a:rPr lang="en-US" dirty="0" smtClean="0">
                <a:solidFill>
                  <a:srgbClr val="EC4CC1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	{FAY-BRAIR-OH}</a:t>
            </a:r>
            <a:endParaRPr lang="en-US" dirty="0">
              <a:effectLst/>
              <a:ea typeface="Calibri" charset="0"/>
              <a:cs typeface="Times New Roman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B050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March</a:t>
            </a:r>
            <a:r>
              <a:rPr lang="en-US" dirty="0">
                <a:solidFill>
                  <a:srgbClr val="00B050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			</a:t>
            </a:r>
            <a:r>
              <a:rPr lang="en-US" dirty="0" err="1" smtClean="0">
                <a:solidFill>
                  <a:srgbClr val="00B050"/>
                </a:solidFill>
                <a:latin typeface="Chalkduster" charset="0"/>
                <a:ea typeface="Calibri" charset="0"/>
                <a:cs typeface="Times New Roman" charset="0"/>
              </a:rPr>
              <a:t>marzo</a:t>
            </a:r>
            <a:r>
              <a:rPr lang="en-US" dirty="0">
                <a:solidFill>
                  <a:srgbClr val="00B050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		</a:t>
            </a:r>
            <a:r>
              <a:rPr lang="en-US" dirty="0" smtClean="0">
                <a:solidFill>
                  <a:srgbClr val="00B050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	{MAR-ZOH}</a:t>
            </a:r>
            <a:endParaRPr lang="en-US" dirty="0">
              <a:effectLst/>
              <a:ea typeface="Calibri" charset="0"/>
              <a:cs typeface="Times New Roman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C000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April</a:t>
            </a:r>
            <a:r>
              <a:rPr lang="en-US" dirty="0">
                <a:solidFill>
                  <a:srgbClr val="FFC000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		</a:t>
            </a:r>
            <a:r>
              <a:rPr lang="en-US" dirty="0" smtClean="0">
                <a:solidFill>
                  <a:srgbClr val="FFC000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	</a:t>
            </a:r>
            <a:r>
              <a:rPr lang="en-US" dirty="0" err="1" smtClean="0">
                <a:solidFill>
                  <a:srgbClr val="FFC000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abril</a:t>
            </a:r>
            <a:r>
              <a:rPr lang="en-US" dirty="0">
                <a:solidFill>
                  <a:srgbClr val="FFC000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		</a:t>
            </a:r>
            <a:r>
              <a:rPr lang="en-US" dirty="0" smtClean="0">
                <a:solidFill>
                  <a:srgbClr val="FFC000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	{UH-BREEL}</a:t>
            </a:r>
            <a:endParaRPr lang="en-US" dirty="0">
              <a:effectLst/>
              <a:ea typeface="Calibri" charset="0"/>
              <a:cs typeface="Times New Roman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7030A0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May			mayo</a:t>
            </a:r>
            <a:r>
              <a:rPr lang="en-US" dirty="0">
                <a:solidFill>
                  <a:srgbClr val="7030A0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		</a:t>
            </a:r>
            <a:r>
              <a:rPr lang="en-US" dirty="0" smtClean="0">
                <a:solidFill>
                  <a:srgbClr val="7030A0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	{MY-YO}</a:t>
            </a:r>
            <a:r>
              <a:rPr lang="en-US" dirty="0">
                <a:solidFill>
                  <a:srgbClr val="7030A0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	</a:t>
            </a:r>
            <a:endParaRPr lang="en-US" dirty="0">
              <a:effectLst/>
              <a:ea typeface="Calibri" charset="0"/>
              <a:cs typeface="Times New Roman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70C0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June			</a:t>
            </a:r>
            <a:r>
              <a:rPr lang="en-US" dirty="0" err="1" smtClean="0">
                <a:solidFill>
                  <a:srgbClr val="0070C0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junio</a:t>
            </a:r>
            <a:r>
              <a:rPr lang="en-US" dirty="0" smtClean="0">
                <a:solidFill>
                  <a:srgbClr val="0070C0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			{HOO-NEE-OH}</a:t>
            </a:r>
            <a:r>
              <a:rPr lang="en-US" sz="2000" dirty="0">
                <a:solidFill>
                  <a:srgbClr val="0070C0"/>
                </a:solidFill>
                <a:effectLst/>
                <a:latin typeface="Chalkduster" charset="0"/>
                <a:ea typeface="Calibri" charset="0"/>
                <a:cs typeface="Times New Roman" charset="0"/>
              </a:rPr>
              <a:t>		</a:t>
            </a:r>
            <a:endParaRPr lang="en-US" sz="2000" dirty="0">
              <a:solidFill>
                <a:srgbClr val="0070C0"/>
              </a:solidFill>
              <a:latin typeface="Chalkduster" charset="0"/>
              <a:ea typeface="Calibri" charset="0"/>
              <a:cs typeface="Times New Roman" charset="0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ea typeface="Calibri" charset="0"/>
              <a:cs typeface="Times New Roman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ea typeface="Calibri" charset="0"/>
                <a:cs typeface="Times New Roman" charset="0"/>
              </a:rPr>
              <a:t>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58729" y="3979164"/>
            <a:ext cx="68448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EC5735"/>
                </a:solidFill>
                <a:latin typeface="Chalkduster" charset="0"/>
                <a:ea typeface="Calibri" charset="0"/>
                <a:cs typeface="Times New Roman" charset="0"/>
              </a:rPr>
              <a:t>July			</a:t>
            </a:r>
            <a:r>
              <a:rPr lang="en-US" dirty="0" err="1">
                <a:solidFill>
                  <a:srgbClr val="EC5735"/>
                </a:solidFill>
                <a:latin typeface="Chalkduster" charset="0"/>
                <a:ea typeface="Calibri" charset="0"/>
                <a:cs typeface="Times New Roman" charset="0"/>
              </a:rPr>
              <a:t>julio</a:t>
            </a:r>
            <a:r>
              <a:rPr lang="en-US" dirty="0">
                <a:solidFill>
                  <a:srgbClr val="EC5735"/>
                </a:solidFill>
                <a:latin typeface="Chalkduster" charset="0"/>
                <a:ea typeface="Calibri" charset="0"/>
                <a:cs typeface="Times New Roman" charset="0"/>
              </a:rPr>
              <a:t> 		</a:t>
            </a:r>
            <a:r>
              <a:rPr lang="en-US" dirty="0" smtClean="0">
                <a:solidFill>
                  <a:srgbClr val="EC5735"/>
                </a:solidFill>
                <a:latin typeface="Chalkduster" charset="0"/>
                <a:ea typeface="Calibri" charset="0"/>
                <a:cs typeface="Times New Roman" charset="0"/>
              </a:rPr>
              <a:t>	{</a:t>
            </a:r>
            <a:r>
              <a:rPr lang="en-US" dirty="0">
                <a:solidFill>
                  <a:srgbClr val="EC5735"/>
                </a:solidFill>
                <a:latin typeface="Chalkduster" charset="0"/>
                <a:ea typeface="Calibri" charset="0"/>
                <a:cs typeface="Times New Roman" charset="0"/>
              </a:rPr>
              <a:t>HOO-LEE-OH}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4CB8C9"/>
                </a:solidFill>
                <a:latin typeface="Chalkduster" charset="0"/>
                <a:ea typeface="Calibri" charset="0"/>
                <a:cs typeface="Times New Roman" charset="0"/>
              </a:rPr>
              <a:t>August 		</a:t>
            </a:r>
            <a:r>
              <a:rPr lang="en-US" dirty="0" err="1">
                <a:solidFill>
                  <a:srgbClr val="4CB8C9"/>
                </a:solidFill>
                <a:latin typeface="Chalkduster" charset="0"/>
                <a:ea typeface="Calibri" charset="0"/>
                <a:cs typeface="Times New Roman" charset="0"/>
              </a:rPr>
              <a:t>agosto</a:t>
            </a:r>
            <a:r>
              <a:rPr lang="en-US" dirty="0">
                <a:solidFill>
                  <a:srgbClr val="4CB8C9"/>
                </a:solidFill>
                <a:latin typeface="Chalkduster" charset="0"/>
                <a:ea typeface="Calibri" charset="0"/>
                <a:cs typeface="Times New Roman" charset="0"/>
              </a:rPr>
              <a:t>	</a:t>
            </a:r>
            <a:r>
              <a:rPr lang="en-US" dirty="0" smtClean="0">
                <a:solidFill>
                  <a:srgbClr val="4CB8C9"/>
                </a:solidFill>
                <a:latin typeface="Chalkduster" charset="0"/>
                <a:ea typeface="Calibri" charset="0"/>
                <a:cs typeface="Times New Roman" charset="0"/>
              </a:rPr>
              <a:t>		{</a:t>
            </a:r>
            <a:r>
              <a:rPr lang="en-US" dirty="0">
                <a:solidFill>
                  <a:srgbClr val="4CB8C9"/>
                </a:solidFill>
                <a:latin typeface="Chalkduster" charset="0"/>
                <a:ea typeface="Calibri" charset="0"/>
                <a:cs typeface="Times New Roman" charset="0"/>
              </a:rPr>
              <a:t>AH-GO-STOE}</a:t>
            </a:r>
            <a:endParaRPr lang="en-US" dirty="0">
              <a:ea typeface="Calibri" charset="0"/>
              <a:cs typeface="Times New Roman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EC4CC1"/>
                </a:solidFill>
                <a:latin typeface="Chalkduster" charset="0"/>
                <a:ea typeface="Calibri" charset="0"/>
                <a:cs typeface="Times New Roman" charset="0"/>
              </a:rPr>
              <a:t>September	</a:t>
            </a:r>
            <a:r>
              <a:rPr lang="en-US" dirty="0" smtClean="0">
                <a:solidFill>
                  <a:srgbClr val="EC4CC1"/>
                </a:solidFill>
                <a:latin typeface="Chalkduster" charset="0"/>
                <a:ea typeface="Calibri" charset="0"/>
                <a:cs typeface="Times New Roman" charset="0"/>
              </a:rPr>
              <a:t>	</a:t>
            </a:r>
            <a:r>
              <a:rPr lang="en-US" dirty="0" err="1" smtClean="0">
                <a:solidFill>
                  <a:srgbClr val="EC4CC1"/>
                </a:solidFill>
                <a:latin typeface="Chalkduster" charset="0"/>
                <a:ea typeface="Calibri" charset="0"/>
                <a:cs typeface="Times New Roman" charset="0"/>
              </a:rPr>
              <a:t>septiembre</a:t>
            </a:r>
            <a:r>
              <a:rPr lang="en-US" dirty="0" smtClean="0">
                <a:solidFill>
                  <a:srgbClr val="EC4CC1"/>
                </a:solidFill>
                <a:latin typeface="Chalkduster" charset="0"/>
                <a:ea typeface="Calibri" charset="0"/>
                <a:cs typeface="Times New Roman" charset="0"/>
              </a:rPr>
              <a:t>	</a:t>
            </a:r>
            <a:r>
              <a:rPr lang="en-US" dirty="0">
                <a:solidFill>
                  <a:srgbClr val="EC4CC1"/>
                </a:solidFill>
                <a:latin typeface="Chalkduster" charset="0"/>
                <a:ea typeface="Calibri" charset="0"/>
                <a:cs typeface="Times New Roman" charset="0"/>
              </a:rPr>
              <a:t>	{SAPE-TEE-EM-BRAY}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B050"/>
                </a:solidFill>
                <a:latin typeface="Chalkduster" charset="0"/>
                <a:ea typeface="Calibri" charset="0"/>
                <a:cs typeface="Times New Roman" charset="0"/>
              </a:rPr>
              <a:t>October		</a:t>
            </a:r>
            <a:r>
              <a:rPr lang="en-US" dirty="0" err="1">
                <a:solidFill>
                  <a:srgbClr val="00B050"/>
                </a:solidFill>
                <a:latin typeface="Chalkduster" charset="0"/>
                <a:ea typeface="Calibri" charset="0"/>
                <a:cs typeface="Times New Roman" charset="0"/>
              </a:rPr>
              <a:t>octubre</a:t>
            </a:r>
            <a:r>
              <a:rPr lang="en-US" dirty="0">
                <a:solidFill>
                  <a:srgbClr val="00B050"/>
                </a:solidFill>
                <a:latin typeface="Chalkduster" charset="0"/>
                <a:ea typeface="Calibri" charset="0"/>
                <a:cs typeface="Times New Roman" charset="0"/>
              </a:rPr>
              <a:t>	</a:t>
            </a:r>
            <a:r>
              <a:rPr lang="en-US" dirty="0" smtClean="0">
                <a:solidFill>
                  <a:srgbClr val="00B050"/>
                </a:solidFill>
                <a:latin typeface="Chalkduster" charset="0"/>
                <a:ea typeface="Calibri" charset="0"/>
                <a:cs typeface="Times New Roman" charset="0"/>
              </a:rPr>
              <a:t>	{</a:t>
            </a:r>
            <a:r>
              <a:rPr lang="en-US" dirty="0">
                <a:solidFill>
                  <a:srgbClr val="00B050"/>
                </a:solidFill>
                <a:latin typeface="Chalkduster" charset="0"/>
                <a:ea typeface="Calibri" charset="0"/>
                <a:cs typeface="Times New Roman" charset="0"/>
              </a:rPr>
              <a:t>OKE-TOO-BRAY}</a:t>
            </a:r>
            <a:endParaRPr lang="en-US" dirty="0">
              <a:ea typeface="Calibri" charset="0"/>
              <a:cs typeface="Times New Roman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FFC000"/>
                </a:solidFill>
                <a:latin typeface="Chalkduster" charset="0"/>
                <a:ea typeface="Calibri" charset="0"/>
                <a:cs typeface="Times New Roman" charset="0"/>
              </a:rPr>
              <a:t>November	</a:t>
            </a:r>
            <a:r>
              <a:rPr lang="en-US" dirty="0" smtClean="0">
                <a:solidFill>
                  <a:srgbClr val="FFC000"/>
                </a:solidFill>
                <a:latin typeface="Chalkduster" charset="0"/>
                <a:ea typeface="Calibri" charset="0"/>
                <a:cs typeface="Times New Roman" charset="0"/>
              </a:rPr>
              <a:t>	</a:t>
            </a:r>
            <a:r>
              <a:rPr lang="en-US" dirty="0" err="1" smtClean="0">
                <a:solidFill>
                  <a:srgbClr val="FFC000"/>
                </a:solidFill>
                <a:latin typeface="Chalkduster" charset="0"/>
                <a:ea typeface="Calibri" charset="0"/>
                <a:cs typeface="Times New Roman" charset="0"/>
              </a:rPr>
              <a:t>noviembre</a:t>
            </a:r>
            <a:r>
              <a:rPr lang="en-US" dirty="0" smtClean="0">
                <a:solidFill>
                  <a:srgbClr val="FFC000"/>
                </a:solidFill>
                <a:latin typeface="Chalkduster" charset="0"/>
                <a:ea typeface="Calibri" charset="0"/>
                <a:cs typeface="Times New Roman" charset="0"/>
              </a:rPr>
              <a:t>		{</a:t>
            </a:r>
            <a:r>
              <a:rPr lang="en-US" dirty="0">
                <a:solidFill>
                  <a:srgbClr val="FFC000"/>
                </a:solidFill>
                <a:latin typeface="Chalkduster" charset="0"/>
                <a:ea typeface="Calibri" charset="0"/>
                <a:cs typeface="Times New Roman" charset="0"/>
              </a:rPr>
              <a:t>NO-VEE-EM-BRAY}</a:t>
            </a:r>
            <a:endParaRPr lang="en-US" dirty="0">
              <a:ea typeface="Calibri" charset="0"/>
              <a:cs typeface="Times New Roman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7030A0"/>
                </a:solidFill>
                <a:latin typeface="Chalkduster" charset="0"/>
                <a:ea typeface="Calibri" charset="0"/>
                <a:cs typeface="Times New Roman" charset="0"/>
              </a:rPr>
              <a:t>December		</a:t>
            </a:r>
            <a:r>
              <a:rPr lang="en-US" dirty="0" err="1">
                <a:solidFill>
                  <a:srgbClr val="7030A0"/>
                </a:solidFill>
                <a:latin typeface="Chalkduster" charset="0"/>
                <a:ea typeface="Calibri" charset="0"/>
                <a:cs typeface="Times New Roman" charset="0"/>
              </a:rPr>
              <a:t>diciembre</a:t>
            </a:r>
            <a:r>
              <a:rPr lang="en-US" dirty="0">
                <a:solidFill>
                  <a:srgbClr val="7030A0"/>
                </a:solidFill>
                <a:latin typeface="Chalkduster" charset="0"/>
                <a:ea typeface="Calibri" charset="0"/>
                <a:cs typeface="Times New Roman" charset="0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Chalkduster" charset="0"/>
                <a:ea typeface="Calibri" charset="0"/>
                <a:cs typeface="Times New Roman" charset="0"/>
              </a:rPr>
              <a:t>	{</a:t>
            </a:r>
            <a:r>
              <a:rPr lang="en-US" dirty="0">
                <a:solidFill>
                  <a:srgbClr val="7030A0"/>
                </a:solidFill>
                <a:latin typeface="Chalkduster" charset="0"/>
                <a:ea typeface="Calibri" charset="0"/>
                <a:cs typeface="Times New Roman" charset="0"/>
              </a:rPr>
              <a:t>DEE-SEE-EM-BRAY}</a:t>
            </a:r>
            <a:endParaRPr lang="en-US" dirty="0"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4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027" y="317938"/>
            <a:ext cx="9151749" cy="2770322"/>
          </a:xfrm>
        </p:spPr>
        <p:txBody>
          <a:bodyPr>
            <a:normAutofit/>
          </a:bodyPr>
          <a:lstStyle/>
          <a:p>
            <a:r>
              <a:rPr lang="en-US" sz="9600" dirty="0" err="1" smtClean="0">
                <a:solidFill>
                  <a:srgbClr val="00B0F0"/>
                </a:solidFill>
                <a:latin typeface="Chalkboard SE" charset="0"/>
                <a:ea typeface="Chalkboard SE" charset="0"/>
                <a:cs typeface="Chalkboard SE" charset="0"/>
              </a:rPr>
              <a:t>enero</a:t>
            </a:r>
            <a:r>
              <a:rPr lang="en-US" sz="9600" dirty="0" smtClean="0">
                <a:latin typeface="Chalkboard SE" charset="0"/>
                <a:ea typeface="Chalkboard SE" charset="0"/>
                <a:cs typeface="Chalkboard SE" charset="0"/>
              </a:rPr>
              <a:t> </a:t>
            </a:r>
            <a:r>
              <a:rPr lang="en-US" sz="6600" dirty="0" smtClean="0">
                <a:latin typeface="Chalkboard SE" charset="0"/>
                <a:ea typeface="Chalkboard SE" charset="0"/>
                <a:cs typeface="Chalkboard SE" charset="0"/>
              </a:rPr>
              <a:t/>
            </a:r>
            <a:br>
              <a:rPr lang="en-US" sz="6600" dirty="0" smtClean="0">
                <a:latin typeface="Chalkboard SE" charset="0"/>
                <a:ea typeface="Chalkboard SE" charset="0"/>
                <a:cs typeface="Chalkboard SE" charset="0"/>
              </a:rPr>
            </a:br>
            <a:r>
              <a:rPr lang="en-US" dirty="0" smtClean="0">
                <a:solidFill>
                  <a:schemeClr val="tx1"/>
                </a:solidFill>
                <a:latin typeface="Chalkboard SE" charset="0"/>
                <a:ea typeface="Chalkboard SE" charset="0"/>
                <a:cs typeface="Chalkboard SE" charset="0"/>
              </a:rPr>
              <a:t>January</a:t>
            </a:r>
            <a:endParaRPr lang="en-US" dirty="0">
              <a:solidFill>
                <a:schemeClr val="tx1"/>
              </a:solidFill>
              <a:latin typeface="Chalkboard SE" charset="0"/>
              <a:ea typeface="Chalkboard SE" charset="0"/>
              <a:cs typeface="Chalkboard SE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963" b="163"/>
          <a:stretch/>
        </p:blipFill>
        <p:spPr>
          <a:xfrm>
            <a:off x="4843687" y="1088756"/>
            <a:ext cx="7162333" cy="5281047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3006671" y="2070961"/>
            <a:ext cx="2519550" cy="138516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 bwMode="gray">
          <a:xfrm>
            <a:off x="1039058" y="4110601"/>
            <a:ext cx="4340773" cy="123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Chalkboard SE" charset="0"/>
                <a:ea typeface="Chalkboard SE" charset="0"/>
                <a:cs typeface="Chalkboard SE" charset="0"/>
              </a:rPr>
              <a:t>{AY-NAIR-OH}</a:t>
            </a:r>
            <a:endParaRPr lang="en-US" sz="1000" dirty="0">
              <a:solidFill>
                <a:schemeClr val="tx1"/>
              </a:solidFill>
              <a:latin typeface="Chalkboard SE" charset="0"/>
              <a:ea typeface="Chalkboard SE" charset="0"/>
              <a:cs typeface="Chalkboard S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86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963" b="163"/>
          <a:stretch/>
        </p:blipFill>
        <p:spPr>
          <a:xfrm>
            <a:off x="4843687" y="1088756"/>
            <a:ext cx="7162333" cy="528104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4026175" y="2617498"/>
            <a:ext cx="2519550" cy="138516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72813" y="250353"/>
            <a:ext cx="9151749" cy="2770322"/>
          </a:xfrm>
        </p:spPr>
        <p:txBody>
          <a:bodyPr>
            <a:normAutofit/>
          </a:bodyPr>
          <a:lstStyle/>
          <a:p>
            <a:r>
              <a:rPr lang="en-US" sz="9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halkboard SE" charset="0"/>
                <a:ea typeface="Chalkboard SE" charset="0"/>
                <a:cs typeface="Chalkboard SE" charset="0"/>
              </a:rPr>
              <a:t>febrero</a:t>
            </a:r>
            <a:r>
              <a:rPr lang="en-US" sz="9600" dirty="0" smtClean="0">
                <a:latin typeface="Chalkboard SE" charset="0"/>
                <a:ea typeface="Chalkboard SE" charset="0"/>
                <a:cs typeface="Chalkboard SE" charset="0"/>
              </a:rPr>
              <a:t> </a:t>
            </a:r>
            <a:r>
              <a:rPr lang="en-US" sz="6600" dirty="0" smtClean="0">
                <a:latin typeface="Chalkboard SE" charset="0"/>
                <a:ea typeface="Chalkboard SE" charset="0"/>
                <a:cs typeface="Chalkboard SE" charset="0"/>
              </a:rPr>
              <a:t/>
            </a:r>
            <a:br>
              <a:rPr lang="en-US" sz="6600" dirty="0" smtClean="0">
                <a:latin typeface="Chalkboard SE" charset="0"/>
                <a:ea typeface="Chalkboard SE" charset="0"/>
                <a:cs typeface="Chalkboard SE" charset="0"/>
              </a:rPr>
            </a:br>
            <a:r>
              <a:rPr lang="en-US" dirty="0" smtClean="0">
                <a:solidFill>
                  <a:schemeClr val="tx1"/>
                </a:solidFill>
                <a:latin typeface="Chalkboard SE" charset="0"/>
                <a:ea typeface="Chalkboard SE" charset="0"/>
                <a:cs typeface="Chalkboard SE" charset="0"/>
              </a:rPr>
              <a:t>February</a:t>
            </a:r>
            <a:endParaRPr lang="en-US" dirty="0">
              <a:solidFill>
                <a:schemeClr val="tx1"/>
              </a:solidFill>
              <a:latin typeface="Chalkboard SE" charset="0"/>
              <a:ea typeface="Chalkboard SE" charset="0"/>
              <a:cs typeface="Chalkboard SE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gray">
          <a:xfrm>
            <a:off x="1049568" y="4436627"/>
            <a:ext cx="4340773" cy="123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Chalkboard SE" charset="0"/>
                <a:ea typeface="Chalkboard SE" charset="0"/>
                <a:cs typeface="Chalkboard SE" charset="0"/>
              </a:rPr>
              <a:t>{FAY-BRAIR-OH}</a:t>
            </a:r>
            <a:endParaRPr lang="en-US" sz="1000" dirty="0">
              <a:solidFill>
                <a:schemeClr val="tx1"/>
              </a:solidFill>
              <a:latin typeface="Chalkboard SE" charset="0"/>
              <a:ea typeface="Chalkboard SE" charset="0"/>
              <a:cs typeface="Chalkboard S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44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963" b="163"/>
          <a:stretch/>
        </p:blipFill>
        <p:spPr>
          <a:xfrm>
            <a:off x="4843687" y="1088756"/>
            <a:ext cx="7162333" cy="528104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5707831" y="2617499"/>
            <a:ext cx="2519550" cy="138516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72813" y="250353"/>
            <a:ext cx="9151749" cy="2770322"/>
          </a:xfrm>
        </p:spPr>
        <p:txBody>
          <a:bodyPr>
            <a:normAutofit/>
          </a:bodyPr>
          <a:lstStyle/>
          <a:p>
            <a:r>
              <a:rPr lang="en-US" sz="9600" dirty="0" err="1" smtClean="0">
                <a:solidFill>
                  <a:srgbClr val="92D050"/>
                </a:solidFill>
                <a:latin typeface="Chalkboard SE" charset="0"/>
                <a:ea typeface="Chalkboard SE" charset="0"/>
                <a:cs typeface="Chalkboard SE" charset="0"/>
              </a:rPr>
              <a:t>marzo</a:t>
            </a:r>
            <a:r>
              <a:rPr lang="en-US" sz="9600" dirty="0" smtClean="0">
                <a:latin typeface="Chalkboard SE" charset="0"/>
                <a:ea typeface="Chalkboard SE" charset="0"/>
                <a:cs typeface="Chalkboard SE" charset="0"/>
              </a:rPr>
              <a:t> </a:t>
            </a:r>
            <a:r>
              <a:rPr lang="en-US" sz="6600" dirty="0" smtClean="0">
                <a:latin typeface="Chalkboard SE" charset="0"/>
                <a:ea typeface="Chalkboard SE" charset="0"/>
                <a:cs typeface="Chalkboard SE" charset="0"/>
              </a:rPr>
              <a:t/>
            </a:r>
            <a:br>
              <a:rPr lang="en-US" sz="6600" dirty="0" smtClean="0">
                <a:latin typeface="Chalkboard SE" charset="0"/>
                <a:ea typeface="Chalkboard SE" charset="0"/>
                <a:cs typeface="Chalkboard SE" charset="0"/>
              </a:rPr>
            </a:br>
            <a:r>
              <a:rPr lang="en-US" dirty="0" smtClean="0">
                <a:solidFill>
                  <a:schemeClr val="tx1"/>
                </a:solidFill>
                <a:latin typeface="Chalkboard SE" charset="0"/>
                <a:ea typeface="Chalkboard SE" charset="0"/>
                <a:cs typeface="Chalkboard SE" charset="0"/>
              </a:rPr>
              <a:t>March</a:t>
            </a:r>
            <a:endParaRPr lang="en-US" dirty="0">
              <a:solidFill>
                <a:schemeClr val="tx1"/>
              </a:solidFill>
              <a:latin typeface="Chalkboard SE" charset="0"/>
              <a:ea typeface="Chalkboard SE" charset="0"/>
              <a:cs typeface="Chalkboard SE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gray">
          <a:xfrm>
            <a:off x="1039057" y="3859078"/>
            <a:ext cx="4340773" cy="123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Chalkboard SE" charset="0"/>
                <a:ea typeface="Chalkboard SE" charset="0"/>
                <a:cs typeface="Chalkboard SE" charset="0"/>
              </a:rPr>
              <a:t>{MAR-ZOH}</a:t>
            </a:r>
            <a:endParaRPr lang="en-US" sz="1000" dirty="0">
              <a:solidFill>
                <a:schemeClr val="tx1"/>
              </a:solidFill>
              <a:latin typeface="Chalkboard SE" charset="0"/>
              <a:ea typeface="Chalkboard SE" charset="0"/>
              <a:cs typeface="Chalkboard S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55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963" b="163"/>
          <a:stretch/>
        </p:blipFill>
        <p:spPr>
          <a:xfrm>
            <a:off x="4843687" y="1088756"/>
            <a:ext cx="7162333" cy="528104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7085966" y="2764644"/>
            <a:ext cx="2519550" cy="138516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72813" y="250353"/>
            <a:ext cx="9151749" cy="2770322"/>
          </a:xfrm>
        </p:spPr>
        <p:txBody>
          <a:bodyPr>
            <a:normAutofit/>
          </a:bodyPr>
          <a:lstStyle/>
          <a:p>
            <a:r>
              <a:rPr lang="en-US" sz="9600" dirty="0" err="1" smtClean="0">
                <a:solidFill>
                  <a:srgbClr val="FFC000"/>
                </a:solidFill>
                <a:latin typeface="Chalkboard SE" charset="0"/>
                <a:ea typeface="Chalkboard SE" charset="0"/>
                <a:cs typeface="Chalkboard SE" charset="0"/>
              </a:rPr>
              <a:t>abril</a:t>
            </a:r>
            <a:r>
              <a:rPr lang="en-US" sz="9600" dirty="0" smtClean="0">
                <a:latin typeface="Chalkboard SE" charset="0"/>
                <a:ea typeface="Chalkboard SE" charset="0"/>
                <a:cs typeface="Chalkboard SE" charset="0"/>
              </a:rPr>
              <a:t> </a:t>
            </a:r>
            <a:r>
              <a:rPr lang="en-US" sz="6600" dirty="0" smtClean="0">
                <a:latin typeface="Chalkboard SE" charset="0"/>
                <a:ea typeface="Chalkboard SE" charset="0"/>
                <a:cs typeface="Chalkboard SE" charset="0"/>
              </a:rPr>
              <a:t/>
            </a:r>
            <a:br>
              <a:rPr lang="en-US" sz="6600" dirty="0" smtClean="0">
                <a:latin typeface="Chalkboard SE" charset="0"/>
                <a:ea typeface="Chalkboard SE" charset="0"/>
                <a:cs typeface="Chalkboard SE" charset="0"/>
              </a:rPr>
            </a:br>
            <a:r>
              <a:rPr lang="en-US" dirty="0" smtClean="0">
                <a:solidFill>
                  <a:schemeClr val="tx1"/>
                </a:solidFill>
                <a:latin typeface="Chalkboard SE" charset="0"/>
                <a:ea typeface="Chalkboard SE" charset="0"/>
                <a:cs typeface="Chalkboard SE" charset="0"/>
              </a:rPr>
              <a:t>April</a:t>
            </a:r>
            <a:endParaRPr lang="en-US" dirty="0">
              <a:solidFill>
                <a:schemeClr val="tx1"/>
              </a:solidFill>
              <a:latin typeface="Chalkboard SE" charset="0"/>
              <a:ea typeface="Chalkboard SE" charset="0"/>
              <a:cs typeface="Chalkboard SE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gray">
          <a:xfrm>
            <a:off x="807914" y="3729279"/>
            <a:ext cx="4340773" cy="123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Chalkboard SE" charset="0"/>
                <a:ea typeface="Chalkboard SE" charset="0"/>
                <a:cs typeface="Chalkboard SE" charset="0"/>
              </a:rPr>
              <a:t>{UH-BREEL}</a:t>
            </a:r>
            <a:endParaRPr lang="en-US" sz="1000" dirty="0">
              <a:solidFill>
                <a:schemeClr val="tx1"/>
              </a:solidFill>
              <a:latin typeface="Chalkboard SE" charset="0"/>
              <a:ea typeface="Chalkboard SE" charset="0"/>
              <a:cs typeface="Chalkboard S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78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963" b="163"/>
          <a:stretch/>
        </p:blipFill>
        <p:spPr>
          <a:xfrm>
            <a:off x="4843687" y="1088756"/>
            <a:ext cx="7162333" cy="528104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2502176" y="4002659"/>
            <a:ext cx="2519550" cy="138516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72813" y="250353"/>
            <a:ext cx="9151749" cy="2770322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halkboard SE" charset="0"/>
                <a:ea typeface="Chalkboard SE" charset="0"/>
                <a:cs typeface="Chalkboard SE" charset="0"/>
              </a:rPr>
              <a:t>mayo</a:t>
            </a:r>
            <a:r>
              <a:rPr lang="en-US" sz="9600" dirty="0" smtClean="0">
                <a:latin typeface="Chalkboard SE" charset="0"/>
                <a:ea typeface="Chalkboard SE" charset="0"/>
                <a:cs typeface="Chalkboard SE" charset="0"/>
              </a:rPr>
              <a:t> </a:t>
            </a:r>
            <a:r>
              <a:rPr lang="en-US" sz="6600" dirty="0" smtClean="0">
                <a:latin typeface="Chalkboard SE" charset="0"/>
                <a:ea typeface="Chalkboard SE" charset="0"/>
                <a:cs typeface="Chalkboard SE" charset="0"/>
              </a:rPr>
              <a:t/>
            </a:r>
            <a:br>
              <a:rPr lang="en-US" sz="6600" dirty="0" smtClean="0">
                <a:latin typeface="Chalkboard SE" charset="0"/>
                <a:ea typeface="Chalkboard SE" charset="0"/>
                <a:cs typeface="Chalkboard SE" charset="0"/>
              </a:rPr>
            </a:br>
            <a:r>
              <a:rPr lang="en-US" dirty="0" smtClean="0">
                <a:solidFill>
                  <a:schemeClr val="tx1"/>
                </a:solidFill>
                <a:latin typeface="Chalkboard SE" charset="0"/>
                <a:ea typeface="Chalkboard SE" charset="0"/>
                <a:cs typeface="Chalkboard SE" charset="0"/>
              </a:rPr>
              <a:t>May</a:t>
            </a:r>
            <a:endParaRPr lang="en-US" dirty="0">
              <a:solidFill>
                <a:schemeClr val="tx1"/>
              </a:solidFill>
              <a:latin typeface="Chalkboard SE" charset="0"/>
              <a:ea typeface="Chalkboard SE" charset="0"/>
              <a:cs typeface="Chalkboard SE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gray">
          <a:xfrm>
            <a:off x="680953" y="3110848"/>
            <a:ext cx="4340773" cy="123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Chalkboard SE" charset="0"/>
                <a:ea typeface="Chalkboard SE" charset="0"/>
                <a:cs typeface="Chalkboard SE" charset="0"/>
              </a:rPr>
              <a:t>{MY-YO}</a:t>
            </a:r>
            <a:endParaRPr lang="en-US" sz="1000" dirty="0">
              <a:solidFill>
                <a:schemeClr val="tx1"/>
              </a:solidFill>
              <a:latin typeface="Chalkboard SE" charset="0"/>
              <a:ea typeface="Chalkboard SE" charset="0"/>
              <a:cs typeface="Chalkboard S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5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963" b="163"/>
          <a:stretch/>
        </p:blipFill>
        <p:spPr>
          <a:xfrm>
            <a:off x="4843687" y="1088756"/>
            <a:ext cx="7162333" cy="528104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3583912" y="4309665"/>
            <a:ext cx="2519550" cy="138516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29103" y="250353"/>
            <a:ext cx="8095459" cy="2770322"/>
          </a:xfrm>
        </p:spPr>
        <p:txBody>
          <a:bodyPr>
            <a:normAutofit/>
          </a:bodyPr>
          <a:lstStyle/>
          <a:p>
            <a:r>
              <a:rPr lang="en-US" sz="9600" dirty="0" err="1" smtClean="0">
                <a:solidFill>
                  <a:srgbClr val="00B0F0"/>
                </a:solidFill>
                <a:latin typeface="Chalkboard SE" charset="0"/>
                <a:ea typeface="Chalkboard SE" charset="0"/>
                <a:cs typeface="Chalkboard SE" charset="0"/>
              </a:rPr>
              <a:t>junio</a:t>
            </a:r>
            <a:r>
              <a:rPr lang="en-US" sz="9600" dirty="0" smtClean="0">
                <a:latin typeface="Chalkboard SE" charset="0"/>
                <a:ea typeface="Chalkboard SE" charset="0"/>
                <a:cs typeface="Chalkboard SE" charset="0"/>
              </a:rPr>
              <a:t> </a:t>
            </a:r>
            <a:r>
              <a:rPr lang="en-US" sz="6600" dirty="0" smtClean="0">
                <a:latin typeface="Chalkboard SE" charset="0"/>
                <a:ea typeface="Chalkboard SE" charset="0"/>
                <a:cs typeface="Chalkboard SE" charset="0"/>
              </a:rPr>
              <a:t/>
            </a:r>
            <a:br>
              <a:rPr lang="en-US" sz="6600" dirty="0" smtClean="0">
                <a:latin typeface="Chalkboard SE" charset="0"/>
                <a:ea typeface="Chalkboard SE" charset="0"/>
                <a:cs typeface="Chalkboard SE" charset="0"/>
              </a:rPr>
            </a:br>
            <a:r>
              <a:rPr lang="en-US" dirty="0" smtClean="0">
                <a:solidFill>
                  <a:schemeClr val="tx1"/>
                </a:solidFill>
                <a:latin typeface="Chalkboard SE" charset="0"/>
                <a:ea typeface="Chalkboard SE" charset="0"/>
                <a:cs typeface="Chalkboard SE" charset="0"/>
              </a:rPr>
              <a:t>June</a:t>
            </a:r>
            <a:endParaRPr lang="en-US" dirty="0">
              <a:solidFill>
                <a:schemeClr val="tx1"/>
              </a:solidFill>
              <a:latin typeface="Chalkboard SE" charset="0"/>
              <a:ea typeface="Chalkboard SE" charset="0"/>
              <a:cs typeface="Chalkboard SE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gray">
          <a:xfrm>
            <a:off x="418947" y="3046739"/>
            <a:ext cx="4340773" cy="123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Chalkboard SE" charset="0"/>
                <a:ea typeface="Chalkboard SE" charset="0"/>
                <a:cs typeface="Chalkboard SE" charset="0"/>
              </a:rPr>
              <a:t>{HOO-NEE-OH}</a:t>
            </a:r>
            <a:endParaRPr lang="en-US" sz="1000" dirty="0">
              <a:solidFill>
                <a:schemeClr val="tx1"/>
              </a:solidFill>
              <a:latin typeface="Chalkboard SE" charset="0"/>
              <a:ea typeface="Chalkboard SE" charset="0"/>
              <a:cs typeface="Chalkboard S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963" b="163"/>
          <a:stretch/>
        </p:blipFill>
        <p:spPr>
          <a:xfrm>
            <a:off x="4843687" y="1088756"/>
            <a:ext cx="7162333" cy="528104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4698838" y="4288643"/>
            <a:ext cx="2519550" cy="138516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97572" y="250353"/>
            <a:ext cx="8126990" cy="2770322"/>
          </a:xfrm>
        </p:spPr>
        <p:txBody>
          <a:bodyPr>
            <a:normAutofit/>
          </a:bodyPr>
          <a:lstStyle/>
          <a:p>
            <a:r>
              <a:rPr lang="en-US" sz="9600" dirty="0" err="1" smtClean="0">
                <a:solidFill>
                  <a:srgbClr val="FF9300"/>
                </a:solidFill>
                <a:latin typeface="Chalkboard SE" charset="0"/>
                <a:ea typeface="Chalkboard SE" charset="0"/>
                <a:cs typeface="Chalkboard SE" charset="0"/>
              </a:rPr>
              <a:t>julio</a:t>
            </a:r>
            <a:r>
              <a:rPr lang="en-US" sz="9600" dirty="0" smtClean="0">
                <a:latin typeface="Chalkboard SE" charset="0"/>
                <a:ea typeface="Chalkboard SE" charset="0"/>
                <a:cs typeface="Chalkboard SE" charset="0"/>
              </a:rPr>
              <a:t> </a:t>
            </a:r>
            <a:r>
              <a:rPr lang="en-US" sz="6600" dirty="0" smtClean="0">
                <a:latin typeface="Chalkboard SE" charset="0"/>
                <a:ea typeface="Chalkboard SE" charset="0"/>
                <a:cs typeface="Chalkboard SE" charset="0"/>
              </a:rPr>
              <a:t/>
            </a:r>
            <a:br>
              <a:rPr lang="en-US" sz="6600" dirty="0" smtClean="0">
                <a:latin typeface="Chalkboard SE" charset="0"/>
                <a:ea typeface="Chalkboard SE" charset="0"/>
                <a:cs typeface="Chalkboard SE" charset="0"/>
              </a:rPr>
            </a:br>
            <a:r>
              <a:rPr lang="en-US" dirty="0" smtClean="0">
                <a:solidFill>
                  <a:schemeClr val="tx1"/>
                </a:solidFill>
                <a:latin typeface="Chalkboard SE" charset="0"/>
                <a:ea typeface="Chalkboard SE" charset="0"/>
                <a:cs typeface="Chalkboard SE" charset="0"/>
              </a:rPr>
              <a:t>July</a:t>
            </a:r>
            <a:endParaRPr lang="en-US" dirty="0">
              <a:solidFill>
                <a:schemeClr val="tx1"/>
              </a:solidFill>
              <a:latin typeface="Chalkboard SE" charset="0"/>
              <a:ea typeface="Chalkboard SE" charset="0"/>
              <a:cs typeface="Chalkboard SE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gray">
          <a:xfrm>
            <a:off x="587112" y="3110848"/>
            <a:ext cx="4340773" cy="123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Chalkboard SE" charset="0"/>
                <a:ea typeface="Chalkboard SE" charset="0"/>
                <a:cs typeface="Chalkboard SE" charset="0"/>
              </a:rPr>
              <a:t>{HOO—LEE-OH}</a:t>
            </a:r>
            <a:endParaRPr lang="en-US" sz="1000" dirty="0">
              <a:solidFill>
                <a:schemeClr val="tx1"/>
              </a:solidFill>
              <a:latin typeface="Chalkboard SE" charset="0"/>
              <a:ea typeface="Chalkboard SE" charset="0"/>
              <a:cs typeface="Chalkboard S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9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963" b="163"/>
          <a:stretch/>
        </p:blipFill>
        <p:spPr>
          <a:xfrm>
            <a:off x="4843687" y="1088756"/>
            <a:ext cx="7162333" cy="528104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V="1">
            <a:off x="5739362" y="4320174"/>
            <a:ext cx="2519550" cy="138516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56138" y="134742"/>
            <a:ext cx="8568424" cy="2770322"/>
          </a:xfrm>
        </p:spPr>
        <p:txBody>
          <a:bodyPr>
            <a:normAutofit/>
          </a:bodyPr>
          <a:lstStyle/>
          <a:p>
            <a:r>
              <a:rPr lang="en-US" sz="96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halkboard SE" charset="0"/>
                <a:ea typeface="Chalkboard SE" charset="0"/>
                <a:cs typeface="Chalkboard SE" charset="0"/>
              </a:rPr>
              <a:t>agosto</a:t>
            </a:r>
            <a:r>
              <a:rPr lang="en-US" sz="9600" dirty="0" smtClean="0">
                <a:latin typeface="Chalkboard SE" charset="0"/>
                <a:ea typeface="Chalkboard SE" charset="0"/>
                <a:cs typeface="Chalkboard SE" charset="0"/>
              </a:rPr>
              <a:t> </a:t>
            </a:r>
            <a:r>
              <a:rPr lang="en-US" sz="6600" dirty="0" smtClean="0">
                <a:latin typeface="Chalkboard SE" charset="0"/>
                <a:ea typeface="Chalkboard SE" charset="0"/>
                <a:cs typeface="Chalkboard SE" charset="0"/>
              </a:rPr>
              <a:t/>
            </a:r>
            <a:br>
              <a:rPr lang="en-US" sz="6600" dirty="0" smtClean="0">
                <a:latin typeface="Chalkboard SE" charset="0"/>
                <a:ea typeface="Chalkboard SE" charset="0"/>
                <a:cs typeface="Chalkboard SE" charset="0"/>
              </a:rPr>
            </a:br>
            <a:r>
              <a:rPr lang="en-US" dirty="0" smtClean="0">
                <a:solidFill>
                  <a:schemeClr val="tx1"/>
                </a:solidFill>
                <a:latin typeface="Chalkboard SE" charset="0"/>
                <a:ea typeface="Chalkboard SE" charset="0"/>
                <a:cs typeface="Chalkboard SE" charset="0"/>
              </a:rPr>
              <a:t>August</a:t>
            </a:r>
            <a:endParaRPr lang="en-US" dirty="0">
              <a:solidFill>
                <a:schemeClr val="tx1"/>
              </a:solidFill>
              <a:latin typeface="Chalkboard SE" charset="0"/>
              <a:ea typeface="Chalkboard SE" charset="0"/>
              <a:cs typeface="Chalkboard SE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gray">
          <a:xfrm>
            <a:off x="829526" y="3595800"/>
            <a:ext cx="4340773" cy="123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 smtClean="0">
                <a:solidFill>
                  <a:schemeClr val="tx1"/>
                </a:solidFill>
                <a:latin typeface="Chalkboard SE" charset="0"/>
                <a:ea typeface="Chalkboard SE" charset="0"/>
                <a:cs typeface="Chalkboard SE" charset="0"/>
              </a:rPr>
              <a:t>{AH-GO-STOE}</a:t>
            </a:r>
            <a:endParaRPr lang="en-US" sz="1000" dirty="0">
              <a:solidFill>
                <a:schemeClr val="tx1"/>
              </a:solidFill>
              <a:latin typeface="Chalkboard SE" charset="0"/>
              <a:ea typeface="Chalkboard SE" charset="0"/>
              <a:cs typeface="Chalkboard S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05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22958</TotalTime>
  <Words>65</Words>
  <Application>Microsoft Macintosh PowerPoint</Application>
  <PresentationFormat>Widescreen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Abadi MT Condensed Extra Bold</vt:lpstr>
      <vt:lpstr>Abadi MT Condensed Light</vt:lpstr>
      <vt:lpstr>Calibri</vt:lpstr>
      <vt:lpstr>Century Gothic</vt:lpstr>
      <vt:lpstr>Chalkboard SE</vt:lpstr>
      <vt:lpstr>Chalkduster</vt:lpstr>
      <vt:lpstr>Times New Roman</vt:lpstr>
      <vt:lpstr>Wingdings 3</vt:lpstr>
      <vt:lpstr>Arial</vt:lpstr>
      <vt:lpstr>Ion Boardroom</vt:lpstr>
      <vt:lpstr>LOS MESES  DEL AÑO</vt:lpstr>
      <vt:lpstr>enero  January</vt:lpstr>
      <vt:lpstr>febrero  February</vt:lpstr>
      <vt:lpstr>marzo  March</vt:lpstr>
      <vt:lpstr>abril  April</vt:lpstr>
      <vt:lpstr>mayo  May</vt:lpstr>
      <vt:lpstr>junio  June</vt:lpstr>
      <vt:lpstr>julio  July</vt:lpstr>
      <vt:lpstr>agosto  August</vt:lpstr>
      <vt:lpstr>septiembre  September</vt:lpstr>
      <vt:lpstr>octubre  October</vt:lpstr>
      <vt:lpstr>noviembre  November</vt:lpstr>
      <vt:lpstr>diciembre  December</vt:lpstr>
      <vt:lpstr>LOS MESAS DEL AÑO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meses  del año</dc:title>
  <dc:creator>Microsoft Office User</dc:creator>
  <cp:lastModifiedBy>Microsoft Office User</cp:lastModifiedBy>
  <cp:revision>9</cp:revision>
  <dcterms:created xsi:type="dcterms:W3CDTF">2019-04-04T17:45:56Z</dcterms:created>
  <dcterms:modified xsi:type="dcterms:W3CDTF">2019-04-20T16:24:20Z</dcterms:modified>
</cp:coreProperties>
</file>