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73FEFF"/>
    <a:srgbClr val="929292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640"/>
  </p:normalViewPr>
  <p:slideViewPr>
    <p:cSldViewPr snapToGrid="0" snapToObjects="1">
      <p:cViewPr varScale="1">
        <p:scale>
          <a:sx n="82" d="100"/>
          <a:sy n="82" d="100"/>
        </p:scale>
        <p:origin x="192" y="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F5D4F-7CB3-5649-8129-9851309BA6B8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C24AF-4A74-2A49-8777-7FDD90B03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C24AF-4A74-2A49-8777-7FDD90B036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4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10/31/18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9900" dirty="0"/>
              <a:t>NÚMEROS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8800" dirty="0" smtClean="0"/>
              <a:t>11-20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051560" y="960895"/>
            <a:ext cx="1629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4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4982" y="360646"/>
            <a:ext cx="7144720" cy="2816508"/>
          </a:xfrm>
        </p:spPr>
        <p:txBody>
          <a:bodyPr>
            <a:normAutofit/>
          </a:bodyPr>
          <a:lstStyle/>
          <a:p>
            <a:r>
              <a:rPr lang="en-US" dirty="0" smtClean="0"/>
              <a:t>NINETEEN</a:t>
            </a:r>
            <a:br>
              <a:rPr lang="en-US" dirty="0" smtClean="0"/>
            </a:br>
            <a:r>
              <a:rPr lang="en-US" sz="11500" dirty="0" err="1" smtClean="0"/>
              <a:t>diecinueve</a:t>
            </a:r>
            <a:endParaRPr lang="en-US" sz="11500" dirty="0"/>
          </a:p>
        </p:txBody>
      </p:sp>
      <p:sp>
        <p:nvSpPr>
          <p:cNvPr id="3" name="Rectangle 2"/>
          <p:cNvSpPr/>
          <p:nvPr/>
        </p:nvSpPr>
        <p:spPr>
          <a:xfrm>
            <a:off x="6370846" y="484109"/>
            <a:ext cx="5345872" cy="538609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19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0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4433" y="779099"/>
            <a:ext cx="7144720" cy="2816508"/>
          </a:xfrm>
        </p:spPr>
        <p:txBody>
          <a:bodyPr>
            <a:normAutofit/>
          </a:bodyPr>
          <a:lstStyle/>
          <a:p>
            <a:r>
              <a:rPr lang="en-US" dirty="0" smtClean="0"/>
              <a:t>TWENTY</a:t>
            </a:r>
            <a:br>
              <a:rPr lang="en-US" dirty="0" smtClean="0"/>
            </a:br>
            <a:r>
              <a:rPr lang="en-US" sz="13800" dirty="0" smtClean="0"/>
              <a:t>VEINTE</a:t>
            </a:r>
            <a:endParaRPr lang="en-US" sz="13800" dirty="0"/>
          </a:p>
        </p:txBody>
      </p:sp>
      <p:sp>
        <p:nvSpPr>
          <p:cNvPr id="3" name="Rectangle 2"/>
          <p:cNvSpPr/>
          <p:nvPr/>
        </p:nvSpPr>
        <p:spPr>
          <a:xfrm>
            <a:off x="5735416" y="639091"/>
            <a:ext cx="5345872" cy="5386090"/>
          </a:xfrm>
          <a:prstGeom prst="rect">
            <a:avLst/>
          </a:prstGeom>
          <a:solidFill>
            <a:srgbClr val="FF8AD8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20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3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013573" y="347768"/>
            <a:ext cx="1703771" cy="6170652"/>
            <a:chOff x="1688807" y="347768"/>
            <a:chExt cx="1703771" cy="6170652"/>
          </a:xfrm>
        </p:grpSpPr>
        <p:sp>
          <p:nvSpPr>
            <p:cNvPr id="4" name="Rectangle 3"/>
            <p:cNvSpPr/>
            <p:nvPr/>
          </p:nvSpPr>
          <p:spPr>
            <a:xfrm>
              <a:off x="1688807" y="347768"/>
              <a:ext cx="1703771" cy="110799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11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88807" y="1554226"/>
              <a:ext cx="1703771" cy="1107996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12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88807" y="2845709"/>
              <a:ext cx="1703770" cy="1107996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13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88807" y="4137193"/>
              <a:ext cx="1703771" cy="110799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14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88807" y="5410424"/>
              <a:ext cx="1703771" cy="110799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15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65031" y="317500"/>
            <a:ext cx="1703774" cy="6200920"/>
            <a:chOff x="6476745" y="317500"/>
            <a:chExt cx="1703774" cy="6200920"/>
          </a:xfrm>
        </p:grpSpPr>
        <p:sp>
          <p:nvSpPr>
            <p:cNvPr id="10" name="Rectangle 9"/>
            <p:cNvSpPr/>
            <p:nvPr/>
          </p:nvSpPr>
          <p:spPr>
            <a:xfrm>
              <a:off x="6476748" y="317500"/>
              <a:ext cx="1703771" cy="1107996"/>
            </a:xfrm>
            <a:prstGeom prst="rect">
              <a:avLst/>
            </a:prstGeom>
            <a:solidFill>
              <a:srgbClr val="73FEFF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16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76747" y="1590731"/>
              <a:ext cx="1703771" cy="110799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17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76746" y="2863962"/>
              <a:ext cx="1703771" cy="1107996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18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76746" y="4137193"/>
              <a:ext cx="1703771" cy="1107996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19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76745" y="5410424"/>
              <a:ext cx="1703771" cy="1107996"/>
            </a:xfrm>
            <a:prstGeom prst="rect">
              <a:avLst/>
            </a:prstGeom>
            <a:solidFill>
              <a:srgbClr val="FF8AD8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600" b="1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20</a:t>
              </a:r>
              <a:endPara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795129" y="58632"/>
            <a:ext cx="3084163" cy="978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ONCE</a:t>
            </a:r>
            <a:endParaRPr lang="en-US" sz="67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 rot="16200000">
            <a:off x="-717053" y="3482837"/>
            <a:ext cx="3084163" cy="978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sz="67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 rot="16200000">
            <a:off x="-2032664" y="2761090"/>
            <a:ext cx="6010586" cy="1123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/>
              <a:t>NÚMEROS</a:t>
            </a:r>
            <a:endParaRPr lang="en-US" sz="199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9489" y="926247"/>
            <a:ext cx="24682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11 - 20</a:t>
            </a:r>
            <a:endParaRPr lang="en-US" sz="44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807427" y="1295739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DOCE</a:t>
            </a:r>
            <a:endParaRPr lang="en-US" sz="67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95135" y="2630446"/>
            <a:ext cx="3455711" cy="1697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/>
              <a:t>TRECE</a:t>
            </a:r>
            <a:endParaRPr lang="en-US" sz="60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741091" y="3886800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CATORCE</a:t>
            </a:r>
            <a:endParaRPr lang="en-US" sz="67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741091" y="5074873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QUINCE</a:t>
            </a:r>
            <a:endParaRPr lang="en-US" sz="6700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559306" y="17563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err="1"/>
              <a:t>dieciséis</a:t>
            </a:r>
            <a:endParaRPr lang="en-US" sz="67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8559306" y="1332244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err="1" smtClean="0"/>
              <a:t>diecisiete</a:t>
            </a:r>
            <a:endParaRPr lang="en-US" sz="67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8535141" y="2590009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err="1" smtClean="0"/>
              <a:t>dieciOCHO</a:t>
            </a:r>
            <a:endParaRPr lang="en-US" sz="6700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8583471" y="3904690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err="1" smtClean="0"/>
              <a:t>dieciNUEVE</a:t>
            </a:r>
            <a:endParaRPr lang="en-US" sz="6700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8583471" y="5281180"/>
            <a:ext cx="3192238" cy="1366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/>
              <a:t>VEINTE</a:t>
            </a:r>
            <a:endParaRPr lang="en-US" sz="6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9351" y="317500"/>
            <a:ext cx="0" cy="612385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9900" dirty="0"/>
              <a:t>NÚMEROS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8800" dirty="0" smtClean="0"/>
              <a:t>11-20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715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81" y="612491"/>
            <a:ext cx="7144720" cy="2816508"/>
          </a:xfrm>
        </p:spPr>
        <p:txBody>
          <a:bodyPr/>
          <a:lstStyle/>
          <a:p>
            <a:r>
              <a:rPr lang="en-US" dirty="0" smtClean="0"/>
              <a:t>ELEVEN</a:t>
            </a:r>
            <a:br>
              <a:rPr lang="en-US" dirty="0" smtClean="0"/>
            </a:br>
            <a:r>
              <a:rPr lang="en-US" sz="13800" dirty="0" smtClean="0"/>
              <a:t>ONCE</a:t>
            </a:r>
            <a:endParaRPr lang="en-US" sz="13800" dirty="0"/>
          </a:p>
        </p:txBody>
      </p:sp>
      <p:sp>
        <p:nvSpPr>
          <p:cNvPr id="4" name="Rectangle 3"/>
          <p:cNvSpPr/>
          <p:nvPr/>
        </p:nvSpPr>
        <p:spPr>
          <a:xfrm>
            <a:off x="4883009" y="735954"/>
            <a:ext cx="5345872" cy="538609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2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84881" y="484632"/>
            <a:ext cx="7144720" cy="2816508"/>
          </a:xfrm>
        </p:spPr>
        <p:txBody>
          <a:bodyPr/>
          <a:lstStyle/>
          <a:p>
            <a:r>
              <a:rPr lang="en-US" dirty="0" smtClean="0"/>
              <a:t>TWELVE</a:t>
            </a:r>
            <a:br>
              <a:rPr lang="en-US" dirty="0" smtClean="0"/>
            </a:br>
            <a:r>
              <a:rPr lang="en-US" sz="13800" dirty="0" err="1" smtClean="0"/>
              <a:t>DocE</a:t>
            </a:r>
            <a:endParaRPr lang="en-US" sz="13800" dirty="0"/>
          </a:p>
        </p:txBody>
      </p:sp>
      <p:sp>
        <p:nvSpPr>
          <p:cNvPr id="5" name="Rectangle 4"/>
          <p:cNvSpPr/>
          <p:nvPr/>
        </p:nvSpPr>
        <p:spPr>
          <a:xfrm>
            <a:off x="4883009" y="735954"/>
            <a:ext cx="5345872" cy="538609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12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631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84881" y="484632"/>
            <a:ext cx="7144720" cy="2816508"/>
          </a:xfrm>
        </p:spPr>
        <p:txBody>
          <a:bodyPr/>
          <a:lstStyle/>
          <a:p>
            <a:r>
              <a:rPr lang="en-US" dirty="0" smtClean="0"/>
              <a:t>THIRTEEN</a:t>
            </a:r>
            <a:br>
              <a:rPr lang="en-US" dirty="0" smtClean="0"/>
            </a:br>
            <a:r>
              <a:rPr lang="en-US" sz="13800" dirty="0" smtClean="0"/>
              <a:t>TRECE</a:t>
            </a:r>
            <a:endParaRPr lang="en-US" sz="13800" dirty="0"/>
          </a:p>
        </p:txBody>
      </p:sp>
      <p:sp>
        <p:nvSpPr>
          <p:cNvPr id="3" name="Rectangle 2"/>
          <p:cNvSpPr/>
          <p:nvPr/>
        </p:nvSpPr>
        <p:spPr>
          <a:xfrm>
            <a:off x="5556665" y="484632"/>
            <a:ext cx="5345872" cy="538609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13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363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84881" y="484632"/>
            <a:ext cx="7144720" cy="2816508"/>
          </a:xfrm>
        </p:spPr>
        <p:txBody>
          <a:bodyPr/>
          <a:lstStyle/>
          <a:p>
            <a:r>
              <a:rPr lang="en-US" dirty="0" smtClean="0"/>
              <a:t>FOURTEEN</a:t>
            </a:r>
            <a:br>
              <a:rPr lang="en-US" dirty="0" smtClean="0"/>
            </a:br>
            <a:r>
              <a:rPr lang="en-US" sz="13800" dirty="0" smtClean="0"/>
              <a:t>CATORCE</a:t>
            </a:r>
            <a:endParaRPr lang="en-US" sz="13800" dirty="0"/>
          </a:p>
        </p:txBody>
      </p:sp>
      <p:sp>
        <p:nvSpPr>
          <p:cNvPr id="3" name="Rectangle 2"/>
          <p:cNvSpPr/>
          <p:nvPr/>
        </p:nvSpPr>
        <p:spPr>
          <a:xfrm>
            <a:off x="6541328" y="484632"/>
            <a:ext cx="5345872" cy="538609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14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01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84881" y="531127"/>
            <a:ext cx="7144720" cy="2816508"/>
          </a:xfrm>
        </p:spPr>
        <p:txBody>
          <a:bodyPr/>
          <a:lstStyle/>
          <a:p>
            <a:r>
              <a:rPr lang="en-US" dirty="0" smtClean="0"/>
              <a:t>FIFTEEN</a:t>
            </a:r>
            <a:br>
              <a:rPr lang="en-US" dirty="0" smtClean="0"/>
            </a:br>
            <a:r>
              <a:rPr lang="en-US" sz="13800" dirty="0" smtClean="0"/>
              <a:t>QUINCE</a:t>
            </a:r>
            <a:endParaRPr lang="en-US" sz="13800" dirty="0"/>
          </a:p>
        </p:txBody>
      </p:sp>
      <p:sp>
        <p:nvSpPr>
          <p:cNvPr id="3" name="Rectangle 2"/>
          <p:cNvSpPr/>
          <p:nvPr/>
        </p:nvSpPr>
        <p:spPr>
          <a:xfrm>
            <a:off x="5688921" y="654590"/>
            <a:ext cx="5345872" cy="5386090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15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10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3437" y="484632"/>
            <a:ext cx="7144720" cy="2816508"/>
          </a:xfrm>
        </p:spPr>
        <p:txBody>
          <a:bodyPr/>
          <a:lstStyle/>
          <a:p>
            <a:r>
              <a:rPr lang="en-US" dirty="0" smtClean="0"/>
              <a:t>SIXTEEN</a:t>
            </a:r>
            <a:br>
              <a:rPr lang="en-US" dirty="0" smtClean="0"/>
            </a:br>
            <a:r>
              <a:rPr lang="en-US" sz="11500" dirty="0" err="1" smtClean="0"/>
              <a:t>dieciséis</a:t>
            </a:r>
            <a:endParaRPr lang="en-US" sz="11500" dirty="0"/>
          </a:p>
        </p:txBody>
      </p:sp>
      <p:sp>
        <p:nvSpPr>
          <p:cNvPr id="3" name="Rectangle 2"/>
          <p:cNvSpPr/>
          <p:nvPr/>
        </p:nvSpPr>
        <p:spPr>
          <a:xfrm>
            <a:off x="5978224" y="484632"/>
            <a:ext cx="5345872" cy="5386090"/>
          </a:xfrm>
          <a:prstGeom prst="rect">
            <a:avLst/>
          </a:prstGeom>
          <a:solidFill>
            <a:srgbClr val="73FE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16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14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4467" y="376144"/>
            <a:ext cx="7144720" cy="2816508"/>
          </a:xfrm>
        </p:spPr>
        <p:txBody>
          <a:bodyPr>
            <a:normAutofit/>
          </a:bodyPr>
          <a:lstStyle/>
          <a:p>
            <a:r>
              <a:rPr lang="en-US" dirty="0" smtClean="0"/>
              <a:t>SEVENTEEN</a:t>
            </a:r>
            <a:br>
              <a:rPr lang="en-US" dirty="0" smtClean="0"/>
            </a:br>
            <a:r>
              <a:rPr lang="en-US" sz="11500" dirty="0" err="1" smtClean="0"/>
              <a:t>diecisiete</a:t>
            </a:r>
            <a:endParaRPr lang="en-US" sz="11500" dirty="0"/>
          </a:p>
        </p:txBody>
      </p:sp>
      <p:sp>
        <p:nvSpPr>
          <p:cNvPr id="5" name="Rectangle 4"/>
          <p:cNvSpPr/>
          <p:nvPr/>
        </p:nvSpPr>
        <p:spPr>
          <a:xfrm>
            <a:off x="6226195" y="499607"/>
            <a:ext cx="5345872" cy="538609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17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52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1225" y="484632"/>
            <a:ext cx="7144720" cy="2816508"/>
          </a:xfrm>
        </p:spPr>
        <p:txBody>
          <a:bodyPr>
            <a:normAutofit/>
          </a:bodyPr>
          <a:lstStyle/>
          <a:p>
            <a:r>
              <a:rPr lang="en-US" dirty="0" smtClean="0"/>
              <a:t>EIGHTEEN</a:t>
            </a:r>
            <a:br>
              <a:rPr lang="en-US" dirty="0" smtClean="0"/>
            </a:br>
            <a:r>
              <a:rPr lang="en-US" sz="11500" dirty="0" err="1" smtClean="0"/>
              <a:t>Dieciocho</a:t>
            </a:r>
            <a:endParaRPr lang="en-US" sz="11500" dirty="0"/>
          </a:p>
        </p:txBody>
      </p:sp>
      <p:sp>
        <p:nvSpPr>
          <p:cNvPr id="3" name="Rectangle 2"/>
          <p:cNvSpPr/>
          <p:nvPr/>
        </p:nvSpPr>
        <p:spPr>
          <a:xfrm>
            <a:off x="6014385" y="484632"/>
            <a:ext cx="5345872" cy="5386090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18</a:t>
            </a:r>
            <a:endParaRPr lang="en-US" sz="3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2502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51</TotalTime>
  <Words>42</Words>
  <Application>Microsoft Macintosh PowerPoint</Application>
  <PresentationFormat>Widescreen</PresentationFormat>
  <Paragraphs>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Rockwell Extra Bold</vt:lpstr>
      <vt:lpstr>Wingdings</vt:lpstr>
      <vt:lpstr>Wood Type</vt:lpstr>
      <vt:lpstr>NÚMEROS</vt:lpstr>
      <vt:lpstr>ELEVEN ONCE</vt:lpstr>
      <vt:lpstr>TWELVE DocE</vt:lpstr>
      <vt:lpstr>THIRTEEN TRECE</vt:lpstr>
      <vt:lpstr>FOURTEEN CATORCE</vt:lpstr>
      <vt:lpstr>FIFTEEN QUINCE</vt:lpstr>
      <vt:lpstr>SIXTEEN dieciséis</vt:lpstr>
      <vt:lpstr>SEVENTEEN diecisiete</vt:lpstr>
      <vt:lpstr>EIGHTEEN Dieciocho</vt:lpstr>
      <vt:lpstr>NINETEEN diecinueve</vt:lpstr>
      <vt:lpstr>TWENTY VEINTE</vt:lpstr>
      <vt:lpstr> ONCE</vt:lpstr>
      <vt:lpstr>NÚMEROS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NÚMEROS</dc:title>
  <dc:creator>Microsoft Office User</dc:creator>
  <cp:lastModifiedBy>Microsoft Office User</cp:lastModifiedBy>
  <cp:revision>6</cp:revision>
  <dcterms:created xsi:type="dcterms:W3CDTF">2018-10-31T17:42:35Z</dcterms:created>
  <dcterms:modified xsi:type="dcterms:W3CDTF">2018-10-31T20:02:06Z</dcterms:modified>
</cp:coreProperties>
</file>